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8"/>
  </p:notesMasterIdLst>
  <p:sldIdLst>
    <p:sldId id="302" r:id="rId5"/>
    <p:sldId id="303" r:id="rId6"/>
    <p:sldId id="345" r:id="rId7"/>
    <p:sldId id="346" r:id="rId8"/>
    <p:sldId id="351" r:id="rId9"/>
    <p:sldId id="352" r:id="rId10"/>
    <p:sldId id="347" r:id="rId11"/>
    <p:sldId id="354" r:id="rId12"/>
    <p:sldId id="348" r:id="rId13"/>
    <p:sldId id="355" r:id="rId14"/>
    <p:sldId id="353" r:id="rId15"/>
    <p:sldId id="349" r:id="rId16"/>
    <p:sldId id="350"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etcalf, Shane" initials="MS" lastIdx="15" clrIdx="0">
    <p:extLst>
      <p:ext uri="{19B8F6BF-5375-455C-9EA6-DF929625EA0E}">
        <p15:presenceInfo xmlns:p15="http://schemas.microsoft.com/office/powerpoint/2012/main" userId="S-1-5-21-249263827-1212357926-315576832-378156" providerId="AD"/>
      </p:ext>
    </p:extLst>
  </p:cmAuthor>
  <p:cmAuthor id="2" name="Carter, Allison" initials="CA" lastIdx="48" clrIdx="1">
    <p:extLst>
      <p:ext uri="{19B8F6BF-5375-455C-9EA6-DF929625EA0E}">
        <p15:presenceInfo xmlns:p15="http://schemas.microsoft.com/office/powerpoint/2012/main" userId="S::alcarter@amd.com::8f20d162-875d-4922-9b4b-944b774983fe" providerId="AD"/>
      </p:ext>
    </p:extLst>
  </p:cmAuthor>
  <p:cmAuthor id="3" name="Kim M. Vo" initials="KMV" lastIdx="2" clrIdx="2">
    <p:extLst>
      <p:ext uri="{19B8F6BF-5375-455C-9EA6-DF929625EA0E}">
        <p15:presenceInfo xmlns:p15="http://schemas.microsoft.com/office/powerpoint/2012/main" userId="Kim M. Vo" providerId="None"/>
      </p:ext>
    </p:extLst>
  </p:cmAuthor>
  <p:cmAuthor id="4" name="Yun, Wayne" initials="YW" lastIdx="17" clrIdx="3">
    <p:extLst>
      <p:ext uri="{19B8F6BF-5375-455C-9EA6-DF929625EA0E}">
        <p15:presenceInfo xmlns:p15="http://schemas.microsoft.com/office/powerpoint/2012/main" userId="S::wayneyun@amd.com::5fcb08fb-cb75-46c2-8d79-af575d4b8f9d" providerId="AD"/>
      </p:ext>
    </p:extLst>
  </p:cmAuthor>
  <p:cmAuthor id="5" name="Vo, Kim" initials="VK" lastIdx="5" clrIdx="4">
    <p:extLst>
      <p:ext uri="{19B8F6BF-5375-455C-9EA6-DF929625EA0E}">
        <p15:presenceInfo xmlns:p15="http://schemas.microsoft.com/office/powerpoint/2012/main" userId="S::kvo@amd.com::d1c12fea-db2d-4da8-a808-247d1d56753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2325"/>
    <a:srgbClr val="000000"/>
    <a:srgbClr val="007C9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887"/>
    <p:restoredTop sz="90734" autoAdjust="0"/>
  </p:normalViewPr>
  <p:slideViewPr>
    <p:cSldViewPr snapToGrid="0" snapToObjects="1" showGuides="1">
      <p:cViewPr varScale="1">
        <p:scale>
          <a:sx n="102" d="100"/>
          <a:sy n="102" d="100"/>
        </p:scale>
        <p:origin x="150" y="150"/>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58BFB96-85B8-A042-AAED-CE18D31E0561}" type="datetimeFigureOut">
              <a:rPr lang="en-US" smtClean="0"/>
              <a:t>4/30/2019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EE11BD-8D44-0D4B-ABFE-787E8075BD92}" type="slidenum">
              <a:rPr lang="en-US" smtClean="0"/>
              <a:t>‹#›</a:t>
            </a:fld>
            <a:endParaRPr lang="en-US"/>
          </a:p>
        </p:txBody>
      </p:sp>
    </p:spTree>
    <p:extLst>
      <p:ext uri="{BB962C8B-B14F-4D97-AF65-F5344CB8AC3E}">
        <p14:creationId xmlns:p14="http://schemas.microsoft.com/office/powerpoint/2010/main" val="10907573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Abstract</a:t>
            </a:r>
            <a:r>
              <a:rPr lang="en-US" dirty="0"/>
              <a:t> - Unverified corner cases are of a major source of bug escapes. In formal property verification, Cone of Influence, Formal Core, and Mutation Coverage are popular metrics to confirm assertion coverage. However, every one of them could leave certain type of scenarios unverified. This author proposes Output Enforcement Analysis. It innovatively arranges essential formal technologies to create a metric of completeness for assertions. In theory, its value of 100% indicates that properties verify every corner case. It also generates a waveform for an unverified corner case to speed up debug and fix. This desired metric is an indispensable element in an end-to-end sign-off flow theoretically verifying all corner cases.</a:t>
            </a:r>
          </a:p>
        </p:txBody>
      </p:sp>
      <p:sp>
        <p:nvSpPr>
          <p:cNvPr id="4" name="Slide Number Placeholder 3"/>
          <p:cNvSpPr>
            <a:spLocks noGrp="1"/>
          </p:cNvSpPr>
          <p:nvPr>
            <p:ph type="sldNum" sz="quarter" idx="5"/>
          </p:nvPr>
        </p:nvSpPr>
        <p:spPr/>
        <p:txBody>
          <a:bodyPr/>
          <a:lstStyle/>
          <a:p>
            <a:fld id="{87EE11BD-8D44-0D4B-ABFE-787E8075BD92}" type="slidenum">
              <a:rPr lang="en-US" smtClean="0"/>
              <a:t>1</a:t>
            </a:fld>
            <a:endParaRPr lang="en-US"/>
          </a:p>
        </p:txBody>
      </p:sp>
    </p:spTree>
    <p:extLst>
      <p:ext uri="{BB962C8B-B14F-4D97-AF65-F5344CB8AC3E}">
        <p14:creationId xmlns:p14="http://schemas.microsoft.com/office/powerpoint/2010/main" val="37349627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7EE11BD-8D44-0D4B-ABFE-787E8075BD92}" type="slidenum">
              <a:rPr lang="en-US" smtClean="0"/>
              <a:t>13</a:t>
            </a:fld>
            <a:endParaRPr lang="en-US"/>
          </a:p>
        </p:txBody>
      </p:sp>
    </p:spTree>
    <p:extLst>
      <p:ext uri="{BB962C8B-B14F-4D97-AF65-F5344CB8AC3E}">
        <p14:creationId xmlns:p14="http://schemas.microsoft.com/office/powerpoint/2010/main" val="993755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arenR"/>
            </a:pPr>
            <a:r>
              <a:rPr lang="en-US" dirty="0"/>
              <a:t>A formal end-to-end sign-off effort can start with FPV path and create assertions</a:t>
            </a:r>
          </a:p>
          <a:p>
            <a:pPr marL="228600" indent="-228600">
              <a:buAutoNum type="arabicParenR"/>
            </a:pPr>
            <a:r>
              <a:rPr lang="en-US" dirty="0"/>
              <a:t>There could be unverified corner cases between assertions</a:t>
            </a:r>
          </a:p>
          <a:p>
            <a:pPr marL="228600" indent="-228600">
              <a:buAutoNum type="arabicParenR"/>
            </a:pPr>
            <a:r>
              <a:rPr lang="en-US" dirty="0"/>
              <a:t>Assertions can be converted to assumptions</a:t>
            </a:r>
          </a:p>
          <a:p>
            <a:pPr marL="228600" indent="-228600">
              <a:buAutoNum type="arabicParenR"/>
            </a:pPr>
            <a:r>
              <a:rPr lang="en-US" dirty="0"/>
              <a:t>These assumptions will behave differently from the DUT when the unverified corner case is presented</a:t>
            </a:r>
          </a:p>
          <a:p>
            <a:pPr marL="228600" indent="-228600">
              <a:buAutoNum type="arabicParenR"/>
            </a:pPr>
            <a:r>
              <a:rPr lang="en-US" dirty="0"/>
              <a:t>SEC can catch such difference and generate a counter example waveform</a:t>
            </a:r>
          </a:p>
          <a:p>
            <a:pPr marL="228600" indent="-228600">
              <a:buAutoNum type="arabicParenR"/>
            </a:pPr>
            <a:r>
              <a:rPr lang="en-US" dirty="0"/>
              <a:t>A formal sign-off effort can also start from SEC and create assumptions</a:t>
            </a:r>
          </a:p>
          <a:p>
            <a:pPr marL="228600" indent="-228600">
              <a:buAutoNum type="arabicParenR"/>
            </a:pPr>
            <a:r>
              <a:rPr lang="en-US" dirty="0"/>
              <a:t>These assumptions can be converted to assertions and proven with FPV setup</a:t>
            </a:r>
          </a:p>
          <a:p>
            <a:pPr marL="228600" indent="-228600">
              <a:buAutoNum type="arabicParenR"/>
            </a:pPr>
            <a:r>
              <a:rPr lang="en-US" dirty="0"/>
              <a:t>Either way, the SEC stage is used to exhaustively compare properties against the DUT</a:t>
            </a:r>
          </a:p>
          <a:p>
            <a:pPr marL="228600" indent="-228600">
              <a:buAutoNum type="arabicParenR"/>
            </a:pPr>
            <a:r>
              <a:rPr lang="en-US" dirty="0"/>
              <a:t>In theory, if properties and the DUT are equivalent, properties verify the DUT exhaustively and no unverified corner case left</a:t>
            </a:r>
          </a:p>
          <a:p>
            <a:pPr marL="228600" indent="-228600">
              <a:buAutoNum type="alphaUcParenR"/>
            </a:pPr>
            <a:endParaRPr lang="en-US" dirty="0"/>
          </a:p>
        </p:txBody>
      </p:sp>
      <p:sp>
        <p:nvSpPr>
          <p:cNvPr id="4" name="Slide Number Placeholder 3"/>
          <p:cNvSpPr>
            <a:spLocks noGrp="1"/>
          </p:cNvSpPr>
          <p:nvPr>
            <p:ph type="sldNum" sz="quarter" idx="5"/>
          </p:nvPr>
        </p:nvSpPr>
        <p:spPr/>
        <p:txBody>
          <a:bodyPr/>
          <a:lstStyle/>
          <a:p>
            <a:fld id="{87EE11BD-8D44-0D4B-ABFE-787E8075BD92}" type="slidenum">
              <a:rPr lang="en-US" smtClean="0"/>
              <a:t>4</a:t>
            </a:fld>
            <a:endParaRPr lang="en-US"/>
          </a:p>
        </p:txBody>
      </p:sp>
    </p:spTree>
    <p:extLst>
      <p:ext uri="{BB962C8B-B14F-4D97-AF65-F5344CB8AC3E}">
        <p14:creationId xmlns:p14="http://schemas.microsoft.com/office/powerpoint/2010/main" val="25668862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7EE11BD-8D44-0D4B-ABFE-787E8075BD92}" type="slidenum">
              <a:rPr lang="en-US" smtClean="0"/>
              <a:t>5</a:t>
            </a:fld>
            <a:endParaRPr lang="en-US"/>
          </a:p>
        </p:txBody>
      </p:sp>
    </p:spTree>
    <p:extLst>
      <p:ext uri="{BB962C8B-B14F-4D97-AF65-F5344CB8AC3E}">
        <p14:creationId xmlns:p14="http://schemas.microsoft.com/office/powerpoint/2010/main" val="42356919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7EE11BD-8D44-0D4B-ABFE-787E8075BD92}" type="slidenum">
              <a:rPr lang="en-US" smtClean="0"/>
              <a:t>6</a:t>
            </a:fld>
            <a:endParaRPr lang="en-US"/>
          </a:p>
        </p:txBody>
      </p:sp>
    </p:spTree>
    <p:extLst>
      <p:ext uri="{BB962C8B-B14F-4D97-AF65-F5344CB8AC3E}">
        <p14:creationId xmlns:p14="http://schemas.microsoft.com/office/powerpoint/2010/main" val="12929597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7EE11BD-8D44-0D4B-ABFE-787E8075BD92}" type="slidenum">
              <a:rPr lang="en-US" smtClean="0"/>
              <a:t>8</a:t>
            </a:fld>
            <a:endParaRPr lang="en-US"/>
          </a:p>
        </p:txBody>
      </p:sp>
    </p:spTree>
    <p:extLst>
      <p:ext uri="{BB962C8B-B14F-4D97-AF65-F5344CB8AC3E}">
        <p14:creationId xmlns:p14="http://schemas.microsoft.com/office/powerpoint/2010/main" val="6811869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7EE11BD-8D44-0D4B-ABFE-787E8075BD92}" type="slidenum">
              <a:rPr lang="en-US" smtClean="0"/>
              <a:t>9</a:t>
            </a:fld>
            <a:endParaRPr lang="en-US"/>
          </a:p>
        </p:txBody>
      </p:sp>
    </p:spTree>
    <p:extLst>
      <p:ext uri="{BB962C8B-B14F-4D97-AF65-F5344CB8AC3E}">
        <p14:creationId xmlns:p14="http://schemas.microsoft.com/office/powerpoint/2010/main" val="42356919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7EE11BD-8D44-0D4B-ABFE-787E8075BD92}" type="slidenum">
              <a:rPr lang="en-US" smtClean="0"/>
              <a:t>10</a:t>
            </a:fld>
            <a:endParaRPr lang="en-US"/>
          </a:p>
        </p:txBody>
      </p:sp>
    </p:spTree>
    <p:extLst>
      <p:ext uri="{BB962C8B-B14F-4D97-AF65-F5344CB8AC3E}">
        <p14:creationId xmlns:p14="http://schemas.microsoft.com/office/powerpoint/2010/main" val="7207418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7EE11BD-8D44-0D4B-ABFE-787E8075BD92}" type="slidenum">
              <a:rPr lang="en-US" smtClean="0"/>
              <a:t>11</a:t>
            </a:fld>
            <a:endParaRPr lang="en-US"/>
          </a:p>
        </p:txBody>
      </p:sp>
    </p:spTree>
    <p:extLst>
      <p:ext uri="{BB962C8B-B14F-4D97-AF65-F5344CB8AC3E}">
        <p14:creationId xmlns:p14="http://schemas.microsoft.com/office/powerpoint/2010/main" val="5392505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7EE11BD-8D44-0D4B-ABFE-787E8075BD92}" type="slidenum">
              <a:rPr lang="en-US" smtClean="0"/>
              <a:t>12</a:t>
            </a:fld>
            <a:endParaRPr lang="en-US"/>
          </a:p>
        </p:txBody>
      </p:sp>
    </p:spTree>
    <p:extLst>
      <p:ext uri="{BB962C8B-B14F-4D97-AF65-F5344CB8AC3E}">
        <p14:creationId xmlns:p14="http://schemas.microsoft.com/office/powerpoint/2010/main" val="394626865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microsoft.com/office/2007/relationships/hdphoto" Target="../media/hdphoto2.wdp"/></Relationships>
</file>

<file path=ppt/slideLayouts/_rels/slideLayout10.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5.png"/><Relationship Id="rId1" Type="http://schemas.openxmlformats.org/officeDocument/2006/relationships/slideMaster" Target="../slideMasters/slideMaster1.xml"/><Relationship Id="rId5" Type="http://schemas.microsoft.com/office/2007/relationships/hdphoto" Target="../media/hdphoto4.wdp"/><Relationship Id="rId4" Type="http://schemas.openxmlformats.org/officeDocument/2006/relationships/image" Target="../media/image6.png"/></Relationships>
</file>

<file path=ppt/slideLayouts/_rels/slideLayout17.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microsoft.com/office/2007/relationships/hdphoto" Target="../media/hdphoto2.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microsoft.com/office/2007/relationships/hdphoto" Target="../media/hdphoto2.wdp"/></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1.xml"/><Relationship Id="rId5" Type="http://schemas.microsoft.com/office/2007/relationships/hdphoto" Target="../media/hdphoto2.wdp"/><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p:bg>
      <p:bgPr>
        <a:solidFill>
          <a:schemeClr val="tx1"/>
        </a:solidFill>
        <a:effectLst/>
      </p:bgPr>
    </p:bg>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6D3A04DE-416F-874D-8CF8-953D15703BFD}"/>
              </a:ext>
            </a:extLst>
          </p:cNvPr>
          <p:cNvPicPr>
            <a:picLocks noChangeAspect="1"/>
          </p:cNvPicPr>
          <p:nvPr userDrawn="1"/>
        </p:nvPicPr>
        <p:blipFill>
          <a:blip r:embed="rId2"/>
          <a:stretch>
            <a:fillRect/>
          </a:stretch>
        </p:blipFill>
        <p:spPr>
          <a:xfrm>
            <a:off x="0" y="0"/>
            <a:ext cx="12192000" cy="6858000"/>
          </a:xfrm>
          <a:prstGeom prst="rect">
            <a:avLst/>
          </a:prstGeom>
        </p:spPr>
      </p:pic>
      <p:cxnSp>
        <p:nvCxnSpPr>
          <p:cNvPr id="17" name="Straight Connector 16">
            <a:extLst>
              <a:ext uri="{FF2B5EF4-FFF2-40B4-BE49-F238E27FC236}">
                <a16:creationId xmlns:a16="http://schemas.microsoft.com/office/drawing/2014/main" id="{9D6F2201-65F9-1844-BC76-9AE259713851}"/>
              </a:ext>
            </a:extLst>
          </p:cNvPr>
          <p:cNvCxnSpPr>
            <a:cxnSpLocks/>
          </p:cNvCxnSpPr>
          <p:nvPr userDrawn="1"/>
        </p:nvCxnSpPr>
        <p:spPr>
          <a:xfrm>
            <a:off x="117566" y="160151"/>
            <a:ext cx="12192000" cy="0"/>
          </a:xfrm>
          <a:prstGeom prst="line">
            <a:avLst/>
          </a:prstGeom>
          <a:ln w="25400">
            <a:gradFill flip="none" rotWithShape="1">
              <a:gsLst>
                <a:gs pos="0">
                  <a:schemeClr val="tx1">
                    <a:alpha val="0"/>
                  </a:schemeClr>
                </a:gs>
                <a:gs pos="54000">
                  <a:schemeClr val="accent1"/>
                </a:gs>
                <a:gs pos="45000">
                  <a:schemeClr val="accent1"/>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E5C54D69-AA0C-DF42-9494-C41913F719DD}"/>
              </a:ext>
            </a:extLst>
          </p:cNvPr>
          <p:cNvCxnSpPr>
            <a:cxnSpLocks/>
          </p:cNvCxnSpPr>
          <p:nvPr userDrawn="1"/>
        </p:nvCxnSpPr>
        <p:spPr>
          <a:xfrm>
            <a:off x="117566" y="6693686"/>
            <a:ext cx="12192000" cy="0"/>
          </a:xfrm>
          <a:prstGeom prst="line">
            <a:avLst/>
          </a:prstGeom>
          <a:ln w="25400">
            <a:gradFill flip="none" rotWithShape="1">
              <a:gsLst>
                <a:gs pos="0">
                  <a:schemeClr val="tx1">
                    <a:alpha val="0"/>
                  </a:schemeClr>
                </a:gs>
                <a:gs pos="54000">
                  <a:schemeClr val="accent1"/>
                </a:gs>
                <a:gs pos="45000">
                  <a:schemeClr val="accent1"/>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683E98F9-42D4-974C-90C2-365451A9CC47}"/>
              </a:ext>
            </a:extLst>
          </p:cNvPr>
          <p:cNvPicPr>
            <a:picLocks noChangeAspect="1"/>
          </p:cNvPicPr>
          <p:nvPr userDrawn="1"/>
        </p:nvPicPr>
        <p:blipFill>
          <a:blip r:embed="rId3">
            <a:biLevel thresh="75000"/>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787401" y="1211950"/>
            <a:ext cx="1321676" cy="317138"/>
          </a:xfrm>
          <a:prstGeom prst="rect">
            <a:avLst/>
          </a:prstGeom>
        </p:spPr>
      </p:pic>
      <p:sp>
        <p:nvSpPr>
          <p:cNvPr id="12" name="Title Placeholder 1">
            <a:extLst>
              <a:ext uri="{FF2B5EF4-FFF2-40B4-BE49-F238E27FC236}">
                <a16:creationId xmlns:a16="http://schemas.microsoft.com/office/drawing/2014/main" id="{5FF781FB-FE7D-184F-A988-7446CE5AD18A}"/>
              </a:ext>
            </a:extLst>
          </p:cNvPr>
          <p:cNvSpPr>
            <a:spLocks noGrp="1"/>
          </p:cNvSpPr>
          <p:nvPr>
            <p:ph type="title"/>
          </p:nvPr>
        </p:nvSpPr>
        <p:spPr>
          <a:xfrm>
            <a:off x="656948" y="2256051"/>
            <a:ext cx="10165023" cy="3048426"/>
          </a:xfrm>
          <a:prstGeom prst="rect">
            <a:avLst/>
          </a:prstGeom>
        </p:spPr>
        <p:txBody>
          <a:bodyPr vert="horz" lIns="91440" tIns="45720" rIns="91440" bIns="45720" rtlCol="0" anchor="b">
            <a:normAutofit/>
          </a:bodyPr>
          <a:lstStyle>
            <a:lvl1pPr>
              <a:defRPr sz="5400"/>
            </a:lvl1pPr>
          </a:lstStyle>
          <a:p>
            <a:r>
              <a:rPr lang="en-US" dirty="0"/>
              <a:t>Click to edit Master title style</a:t>
            </a:r>
          </a:p>
        </p:txBody>
      </p:sp>
      <p:sp>
        <p:nvSpPr>
          <p:cNvPr id="13" name="Text Placeholder 35">
            <a:extLst>
              <a:ext uri="{FF2B5EF4-FFF2-40B4-BE49-F238E27FC236}">
                <a16:creationId xmlns:a16="http://schemas.microsoft.com/office/drawing/2014/main" id="{6A695C8E-4545-9F48-8207-D49C76550C0C}"/>
              </a:ext>
            </a:extLst>
          </p:cNvPr>
          <p:cNvSpPr>
            <a:spLocks noGrp="1"/>
          </p:cNvSpPr>
          <p:nvPr>
            <p:ph type="body" sz="quarter" idx="10" hasCustomPrompt="1"/>
          </p:nvPr>
        </p:nvSpPr>
        <p:spPr>
          <a:xfrm>
            <a:off x="656948" y="5410414"/>
            <a:ext cx="6314439" cy="1104686"/>
          </a:xfrm>
        </p:spPr>
        <p:txBody>
          <a:bodyPr>
            <a:noAutofit/>
          </a:bodyPr>
          <a:lstStyle>
            <a:lvl1pPr>
              <a:defRPr sz="1600" cap="all" baseline="0">
                <a:solidFill>
                  <a:schemeClr val="accent6">
                    <a:lumMod val="50000"/>
                    <a:lumOff val="50000"/>
                  </a:schemeClr>
                </a:solidFill>
              </a:defRPr>
            </a:lvl1pPr>
            <a:lvl2pPr>
              <a:defRPr sz="1600" cap="all" baseline="0">
                <a:solidFill>
                  <a:schemeClr val="accent6">
                    <a:lumMod val="50000"/>
                    <a:lumOff val="50000"/>
                  </a:schemeClr>
                </a:solidFill>
              </a:defRPr>
            </a:lvl2pPr>
            <a:lvl3pPr>
              <a:defRPr sz="1400" cap="all" baseline="0">
                <a:solidFill>
                  <a:schemeClr val="accent6">
                    <a:lumMod val="50000"/>
                    <a:lumOff val="50000"/>
                  </a:schemeClr>
                </a:solidFill>
              </a:defRPr>
            </a:lvl3pPr>
            <a:lvl4pPr>
              <a:defRPr sz="1200">
                <a:solidFill>
                  <a:schemeClr val="accent2"/>
                </a:solidFill>
              </a:defRPr>
            </a:lvl4pPr>
            <a:lvl5pPr>
              <a:defRPr sz="1200">
                <a:solidFill>
                  <a:schemeClr val="accent2"/>
                </a:solidFill>
              </a:defRPr>
            </a:lvl5pPr>
          </a:lstStyle>
          <a:p>
            <a:pPr lvl="0"/>
            <a:r>
              <a:rPr lang="en-US" dirty="0"/>
              <a:t>EDIT MASTER TEXT STYLES</a:t>
            </a:r>
          </a:p>
          <a:p>
            <a:pPr lvl="1"/>
            <a:r>
              <a:rPr lang="en-US" dirty="0"/>
              <a:t>SECOND LEVEL</a:t>
            </a:r>
          </a:p>
          <a:p>
            <a:pPr lvl="2"/>
            <a:r>
              <a:rPr lang="en-US" dirty="0"/>
              <a:t>THIRD LEVEL</a:t>
            </a:r>
          </a:p>
        </p:txBody>
      </p:sp>
      <p:cxnSp>
        <p:nvCxnSpPr>
          <p:cNvPr id="19" name="Straight Connector 18">
            <a:extLst>
              <a:ext uri="{FF2B5EF4-FFF2-40B4-BE49-F238E27FC236}">
                <a16:creationId xmlns:a16="http://schemas.microsoft.com/office/drawing/2014/main" id="{17FF554A-D965-6643-B964-20B41E0076CF}"/>
              </a:ext>
            </a:extLst>
          </p:cNvPr>
          <p:cNvCxnSpPr>
            <a:cxnSpLocks/>
          </p:cNvCxnSpPr>
          <p:nvPr userDrawn="1"/>
        </p:nvCxnSpPr>
        <p:spPr>
          <a:xfrm>
            <a:off x="787401" y="1778527"/>
            <a:ext cx="775585"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35250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hart/Table (full-size)">
    <p:bg>
      <p:bgPr>
        <a:solidFill>
          <a:schemeClr val="tx1"/>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A242EC84-BF80-CE40-BE30-0823D8FEE41A}"/>
              </a:ext>
            </a:extLst>
          </p:cNvPr>
          <p:cNvSpPr/>
          <p:nvPr userDrawn="1"/>
        </p:nvSpPr>
        <p:spPr>
          <a:xfrm>
            <a:off x="519572" y="1488431"/>
            <a:ext cx="11672428" cy="4796985"/>
          </a:xfrm>
          <a:prstGeom prst="rect">
            <a:avLst/>
          </a:prstGeom>
          <a:gradFill>
            <a:gsLst>
              <a:gs pos="23000">
                <a:schemeClr val="bg1">
                  <a:lumMod val="10000"/>
                  <a:lumOff val="90000"/>
                </a:schemeClr>
              </a:gs>
              <a:gs pos="95000">
                <a:schemeClr val="tx1">
                  <a:alpha val="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Title 3">
            <a:extLst>
              <a:ext uri="{FF2B5EF4-FFF2-40B4-BE49-F238E27FC236}">
                <a16:creationId xmlns:a16="http://schemas.microsoft.com/office/drawing/2014/main" id="{30D5FC3F-7563-994B-8EE1-0255E02271DD}"/>
              </a:ext>
            </a:extLst>
          </p:cNvPr>
          <p:cNvSpPr>
            <a:spLocks noGrp="1"/>
          </p:cNvSpPr>
          <p:nvPr>
            <p:ph type="title"/>
          </p:nvPr>
        </p:nvSpPr>
        <p:spPr>
          <a:xfrm>
            <a:off x="391236" y="447260"/>
            <a:ext cx="11409528" cy="1041171"/>
          </a:xfrm>
        </p:spPr>
        <p:txBody>
          <a:bodyPr>
            <a:normAutofit/>
          </a:bodyPr>
          <a:lstStyle>
            <a:lvl1pPr algn="l">
              <a:defRPr sz="4000" b="1" cap="all" baseline="0">
                <a:solidFill>
                  <a:srgbClr val="000000"/>
                </a:solidFill>
              </a:defRPr>
            </a:lvl1pPr>
          </a:lstStyle>
          <a:p>
            <a:r>
              <a:rPr lang="en-US" dirty="0"/>
              <a:t>Click to edit Master title style</a:t>
            </a:r>
          </a:p>
        </p:txBody>
      </p:sp>
      <p:pic>
        <p:nvPicPr>
          <p:cNvPr id="13" name="Picture 12">
            <a:extLst>
              <a:ext uri="{FF2B5EF4-FFF2-40B4-BE49-F238E27FC236}">
                <a16:creationId xmlns:a16="http://schemas.microsoft.com/office/drawing/2014/main" id="{508B6989-5EE1-C746-B5C6-0F2CD7A107C5}"/>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11368341" y="6467047"/>
            <a:ext cx="607178" cy="145694"/>
          </a:xfrm>
          <a:prstGeom prst="rect">
            <a:avLst/>
          </a:prstGeom>
        </p:spPr>
      </p:pic>
      <p:sp>
        <p:nvSpPr>
          <p:cNvPr id="21" name="Slide Number Placeholder 7">
            <a:extLst>
              <a:ext uri="{FF2B5EF4-FFF2-40B4-BE49-F238E27FC236}">
                <a16:creationId xmlns:a16="http://schemas.microsoft.com/office/drawing/2014/main" id="{E80E8454-0CD5-094D-A949-6997A329F263}"/>
              </a:ext>
            </a:extLst>
          </p:cNvPr>
          <p:cNvSpPr txBox="1">
            <a:spLocks/>
          </p:cNvSpPr>
          <p:nvPr userDrawn="1"/>
        </p:nvSpPr>
        <p:spPr>
          <a:xfrm>
            <a:off x="165204" y="6442742"/>
            <a:ext cx="345990" cy="204829"/>
          </a:xfrm>
          <a:prstGeom prst="rect">
            <a:avLst/>
          </a:prstGeom>
        </p:spPr>
        <p:txBody>
          <a:bodyPr vert="horz" lIns="91440" tIns="45720" rIns="91440" bIns="45720" rtlCol="0" anchor="ctr"/>
          <a:lstStyle>
            <a:defPPr>
              <a:defRPr lang="en-US"/>
            </a:defPPr>
            <a:lvl1pPr marL="0" algn="ctr" defTabSz="914400" rtl="0" eaLnBrk="1" latinLnBrk="0" hangingPunct="1">
              <a:defRPr sz="800" b="0" i="0" kern="1200">
                <a:solidFill>
                  <a:schemeClr val="accent6">
                    <a:lumMod val="25000"/>
                    <a:lumOff val="75000"/>
                  </a:schemeClr>
                </a:solidFill>
                <a:latin typeface="Arial"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59A88F6-A667-2F47-A1AA-6AA2965AA51F}" type="slidenum">
              <a:rPr lang="en-US" smtClean="0">
                <a:solidFill>
                  <a:schemeClr val="accent6">
                    <a:lumMod val="50000"/>
                    <a:lumOff val="50000"/>
                  </a:schemeClr>
                </a:solidFill>
              </a:rPr>
              <a:pPr/>
              <a:t>‹#›</a:t>
            </a:fld>
            <a:endParaRPr lang="en-US" dirty="0">
              <a:solidFill>
                <a:schemeClr val="accent6">
                  <a:lumMod val="50000"/>
                  <a:lumOff val="50000"/>
                </a:schemeClr>
              </a:solidFill>
            </a:endParaRPr>
          </a:p>
        </p:txBody>
      </p:sp>
      <p:cxnSp>
        <p:nvCxnSpPr>
          <p:cNvPr id="23" name="Straight Connector 22">
            <a:extLst>
              <a:ext uri="{FF2B5EF4-FFF2-40B4-BE49-F238E27FC236}">
                <a16:creationId xmlns:a16="http://schemas.microsoft.com/office/drawing/2014/main" id="{D14D4C2C-B216-3F41-BFB6-9F1632A863B1}"/>
              </a:ext>
            </a:extLst>
          </p:cNvPr>
          <p:cNvCxnSpPr>
            <a:cxnSpLocks/>
          </p:cNvCxnSpPr>
          <p:nvPr userDrawn="1"/>
        </p:nvCxnSpPr>
        <p:spPr>
          <a:xfrm>
            <a:off x="0" y="160151"/>
            <a:ext cx="12192000" cy="0"/>
          </a:xfrm>
          <a:prstGeom prst="line">
            <a:avLst/>
          </a:prstGeom>
          <a:ln w="25400">
            <a:gradFill flip="none" rotWithShape="1">
              <a:gsLst>
                <a:gs pos="0">
                  <a:schemeClr val="tx1">
                    <a:alpha val="0"/>
                  </a:schemeClr>
                </a:gs>
                <a:gs pos="55000">
                  <a:schemeClr val="accent2"/>
                </a:gs>
                <a:gs pos="45000">
                  <a:schemeClr val="accent2"/>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545C430-307E-2241-ABF4-0B75BFAE68B1}"/>
              </a:ext>
            </a:extLst>
          </p:cNvPr>
          <p:cNvCxnSpPr>
            <a:cxnSpLocks/>
          </p:cNvCxnSpPr>
          <p:nvPr userDrawn="1"/>
        </p:nvCxnSpPr>
        <p:spPr>
          <a:xfrm>
            <a:off x="0" y="6693686"/>
            <a:ext cx="12192000" cy="0"/>
          </a:xfrm>
          <a:prstGeom prst="line">
            <a:avLst/>
          </a:prstGeom>
          <a:ln w="25400">
            <a:gradFill flip="none" rotWithShape="1">
              <a:gsLst>
                <a:gs pos="0">
                  <a:schemeClr val="tx1">
                    <a:alpha val="0"/>
                  </a:schemeClr>
                </a:gs>
                <a:gs pos="55000">
                  <a:schemeClr val="accent2"/>
                </a:gs>
                <a:gs pos="45000">
                  <a:schemeClr val="accent2"/>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25" name="Content Placeholder 3">
            <a:extLst>
              <a:ext uri="{FF2B5EF4-FFF2-40B4-BE49-F238E27FC236}">
                <a16:creationId xmlns:a16="http://schemas.microsoft.com/office/drawing/2014/main" id="{FF3F50BE-3AB3-A441-95D5-29F588652738}"/>
              </a:ext>
            </a:extLst>
          </p:cNvPr>
          <p:cNvSpPr>
            <a:spLocks noGrp="1"/>
          </p:cNvSpPr>
          <p:nvPr>
            <p:ph sz="quarter" idx="14"/>
          </p:nvPr>
        </p:nvSpPr>
        <p:spPr>
          <a:xfrm>
            <a:off x="802105" y="1708500"/>
            <a:ext cx="10998659" cy="431184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3700391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hart/Table">
    <p:bg>
      <p:bgPr>
        <a:solidFill>
          <a:schemeClr val="tx1"/>
        </a:solidFill>
        <a:effectLst/>
      </p:bgPr>
    </p:bg>
    <p:spTree>
      <p:nvGrpSpPr>
        <p:cNvPr id="1" name=""/>
        <p:cNvGrpSpPr/>
        <p:nvPr/>
      </p:nvGrpSpPr>
      <p:grpSpPr>
        <a:xfrm>
          <a:off x="0" y="0"/>
          <a:ext cx="0" cy="0"/>
          <a:chOff x="0" y="0"/>
          <a:chExt cx="0" cy="0"/>
        </a:xfrm>
      </p:grpSpPr>
      <p:sp>
        <p:nvSpPr>
          <p:cNvPr id="17" name="Title 3">
            <a:extLst>
              <a:ext uri="{FF2B5EF4-FFF2-40B4-BE49-F238E27FC236}">
                <a16:creationId xmlns:a16="http://schemas.microsoft.com/office/drawing/2014/main" id="{64442A01-D117-E144-A3B3-6BE7EF049182}"/>
              </a:ext>
            </a:extLst>
          </p:cNvPr>
          <p:cNvSpPr>
            <a:spLocks noGrp="1"/>
          </p:cNvSpPr>
          <p:nvPr>
            <p:ph type="title"/>
          </p:nvPr>
        </p:nvSpPr>
        <p:spPr>
          <a:xfrm>
            <a:off x="391236" y="447260"/>
            <a:ext cx="11409528" cy="1041171"/>
          </a:xfrm>
        </p:spPr>
        <p:txBody>
          <a:bodyPr>
            <a:normAutofit/>
          </a:bodyPr>
          <a:lstStyle>
            <a:lvl1pPr>
              <a:defRPr sz="4000" b="1" cap="all" baseline="0">
                <a:solidFill>
                  <a:srgbClr val="000000"/>
                </a:solidFill>
              </a:defRPr>
            </a:lvl1pPr>
          </a:lstStyle>
          <a:p>
            <a:r>
              <a:rPr lang="en-US" dirty="0"/>
              <a:t>Click to edit Master title style</a:t>
            </a:r>
          </a:p>
        </p:txBody>
      </p:sp>
      <p:sp>
        <p:nvSpPr>
          <p:cNvPr id="18" name="Content Placeholder 3">
            <a:extLst>
              <a:ext uri="{FF2B5EF4-FFF2-40B4-BE49-F238E27FC236}">
                <a16:creationId xmlns:a16="http://schemas.microsoft.com/office/drawing/2014/main" id="{734348AA-FE79-7B4C-9305-9624B610AE6D}"/>
              </a:ext>
            </a:extLst>
          </p:cNvPr>
          <p:cNvSpPr>
            <a:spLocks noGrp="1"/>
          </p:cNvSpPr>
          <p:nvPr>
            <p:ph sz="quarter" idx="14"/>
          </p:nvPr>
        </p:nvSpPr>
        <p:spPr>
          <a:xfrm>
            <a:off x="391236" y="1699146"/>
            <a:ext cx="11409528" cy="4496938"/>
          </a:xfrm>
        </p:spPr>
        <p:txBody>
          <a:bodyPr>
            <a:normAutofit/>
          </a:bodyPr>
          <a:lstStyle>
            <a:lvl1pPr>
              <a:defRPr sz="200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7">
            <a:extLst>
              <a:ext uri="{FF2B5EF4-FFF2-40B4-BE49-F238E27FC236}">
                <a16:creationId xmlns:a16="http://schemas.microsoft.com/office/drawing/2014/main" id="{25D567F0-3162-7F47-A00B-3FB7DF9CCEE7}"/>
              </a:ext>
            </a:extLst>
          </p:cNvPr>
          <p:cNvSpPr txBox="1">
            <a:spLocks/>
          </p:cNvSpPr>
          <p:nvPr userDrawn="1"/>
        </p:nvSpPr>
        <p:spPr>
          <a:xfrm>
            <a:off x="165204" y="6442742"/>
            <a:ext cx="345990" cy="204829"/>
          </a:xfrm>
          <a:prstGeom prst="rect">
            <a:avLst/>
          </a:prstGeom>
        </p:spPr>
        <p:txBody>
          <a:bodyPr vert="horz" lIns="91440" tIns="45720" rIns="91440" bIns="45720" rtlCol="0" anchor="ctr"/>
          <a:lstStyle>
            <a:defPPr>
              <a:defRPr lang="en-US"/>
            </a:defPPr>
            <a:lvl1pPr marL="0" algn="ctr" defTabSz="914400" rtl="0" eaLnBrk="1" latinLnBrk="0" hangingPunct="1">
              <a:defRPr sz="800" b="0" i="0" kern="1200">
                <a:solidFill>
                  <a:schemeClr val="accent6">
                    <a:lumMod val="25000"/>
                    <a:lumOff val="75000"/>
                  </a:schemeClr>
                </a:solidFill>
                <a:latin typeface="Arial"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59A88F6-A667-2F47-A1AA-6AA2965AA51F}" type="slidenum">
              <a:rPr lang="en-US" smtClean="0">
                <a:solidFill>
                  <a:schemeClr val="accent6">
                    <a:lumMod val="50000"/>
                    <a:lumOff val="50000"/>
                  </a:schemeClr>
                </a:solidFill>
              </a:rPr>
              <a:pPr/>
              <a:t>‹#›</a:t>
            </a:fld>
            <a:endParaRPr lang="en-US" dirty="0">
              <a:solidFill>
                <a:schemeClr val="accent6">
                  <a:lumMod val="50000"/>
                  <a:lumOff val="50000"/>
                </a:schemeClr>
              </a:solidFill>
            </a:endParaRPr>
          </a:p>
        </p:txBody>
      </p:sp>
      <p:cxnSp>
        <p:nvCxnSpPr>
          <p:cNvPr id="10" name="Straight Connector 9">
            <a:extLst>
              <a:ext uri="{FF2B5EF4-FFF2-40B4-BE49-F238E27FC236}">
                <a16:creationId xmlns:a16="http://schemas.microsoft.com/office/drawing/2014/main" id="{F7AB7722-7672-3E45-95C9-634C582C07A4}"/>
              </a:ext>
            </a:extLst>
          </p:cNvPr>
          <p:cNvCxnSpPr>
            <a:cxnSpLocks/>
          </p:cNvCxnSpPr>
          <p:nvPr userDrawn="1"/>
        </p:nvCxnSpPr>
        <p:spPr>
          <a:xfrm>
            <a:off x="0" y="160151"/>
            <a:ext cx="12192000" cy="0"/>
          </a:xfrm>
          <a:prstGeom prst="line">
            <a:avLst/>
          </a:prstGeom>
          <a:ln w="25400">
            <a:gradFill flip="none" rotWithShape="1">
              <a:gsLst>
                <a:gs pos="0">
                  <a:schemeClr val="tx1">
                    <a:alpha val="0"/>
                  </a:schemeClr>
                </a:gs>
                <a:gs pos="55000">
                  <a:schemeClr val="accent2"/>
                </a:gs>
                <a:gs pos="45000">
                  <a:schemeClr val="accent2"/>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CC07FB99-D443-0145-8B88-A6C13373A54E}"/>
              </a:ext>
            </a:extLst>
          </p:cNvPr>
          <p:cNvCxnSpPr>
            <a:cxnSpLocks/>
          </p:cNvCxnSpPr>
          <p:nvPr userDrawn="1"/>
        </p:nvCxnSpPr>
        <p:spPr>
          <a:xfrm>
            <a:off x="0" y="6693686"/>
            <a:ext cx="12192000" cy="0"/>
          </a:xfrm>
          <a:prstGeom prst="line">
            <a:avLst/>
          </a:prstGeom>
          <a:ln w="25400">
            <a:gradFill flip="none" rotWithShape="1">
              <a:gsLst>
                <a:gs pos="0">
                  <a:schemeClr val="tx1">
                    <a:alpha val="0"/>
                  </a:schemeClr>
                </a:gs>
                <a:gs pos="55000">
                  <a:schemeClr val="accent2"/>
                </a:gs>
                <a:gs pos="45000">
                  <a:schemeClr val="accent2"/>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367664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Image">
    <p:bg>
      <p:bgPr>
        <a:solidFill>
          <a:schemeClr val="tx1"/>
        </a:solidFill>
        <a:effectLst/>
      </p:bgPr>
    </p:bg>
    <p:spTree>
      <p:nvGrpSpPr>
        <p:cNvPr id="1" name=""/>
        <p:cNvGrpSpPr/>
        <p:nvPr/>
      </p:nvGrpSpPr>
      <p:grpSpPr>
        <a:xfrm>
          <a:off x="0" y="0"/>
          <a:ext cx="0" cy="0"/>
          <a:chOff x="0" y="0"/>
          <a:chExt cx="0" cy="0"/>
        </a:xfrm>
      </p:grpSpPr>
      <p:sp>
        <p:nvSpPr>
          <p:cNvPr id="10" name="Picture Placeholder 8">
            <a:extLst>
              <a:ext uri="{FF2B5EF4-FFF2-40B4-BE49-F238E27FC236}">
                <a16:creationId xmlns:a16="http://schemas.microsoft.com/office/drawing/2014/main" id="{ED123285-DE49-314A-A6D9-89A3EA09CC83}"/>
              </a:ext>
            </a:extLst>
          </p:cNvPr>
          <p:cNvSpPr>
            <a:spLocks noGrp="1"/>
          </p:cNvSpPr>
          <p:nvPr>
            <p:ph type="pic" sz="quarter" idx="11"/>
          </p:nvPr>
        </p:nvSpPr>
        <p:spPr>
          <a:xfrm>
            <a:off x="6509981" y="447260"/>
            <a:ext cx="5240349" cy="5767803"/>
          </a:xfrm>
        </p:spPr>
        <p:txBody>
          <a:bodyPr anchor="ctr"/>
          <a:lstStyle>
            <a:lvl1pPr algn="ctr">
              <a:defRPr/>
            </a:lvl1pPr>
          </a:lstStyle>
          <a:p>
            <a:endParaRPr lang="en-US"/>
          </a:p>
        </p:txBody>
      </p:sp>
      <p:sp>
        <p:nvSpPr>
          <p:cNvPr id="12" name="Title 3">
            <a:extLst>
              <a:ext uri="{FF2B5EF4-FFF2-40B4-BE49-F238E27FC236}">
                <a16:creationId xmlns:a16="http://schemas.microsoft.com/office/drawing/2014/main" id="{A714495A-2210-6547-B947-147459F49CA1}"/>
              </a:ext>
            </a:extLst>
          </p:cNvPr>
          <p:cNvSpPr>
            <a:spLocks noGrp="1"/>
          </p:cNvSpPr>
          <p:nvPr>
            <p:ph type="title"/>
          </p:nvPr>
        </p:nvSpPr>
        <p:spPr>
          <a:xfrm>
            <a:off x="391236" y="447260"/>
            <a:ext cx="5911291" cy="1092377"/>
          </a:xfrm>
        </p:spPr>
        <p:txBody>
          <a:bodyPr>
            <a:noAutofit/>
          </a:bodyPr>
          <a:lstStyle>
            <a:lvl1pPr>
              <a:defRPr sz="4000" b="1" cap="all" baseline="0">
                <a:solidFill>
                  <a:srgbClr val="000000"/>
                </a:solidFill>
              </a:defRPr>
            </a:lvl1pPr>
          </a:lstStyle>
          <a:p>
            <a:r>
              <a:rPr lang="en-US" dirty="0"/>
              <a:t>Click to edit Master title style</a:t>
            </a:r>
          </a:p>
        </p:txBody>
      </p:sp>
      <p:sp>
        <p:nvSpPr>
          <p:cNvPr id="13" name="Text Placeholder 2">
            <a:extLst>
              <a:ext uri="{FF2B5EF4-FFF2-40B4-BE49-F238E27FC236}">
                <a16:creationId xmlns:a16="http://schemas.microsoft.com/office/drawing/2014/main" id="{D738C139-EA1F-164E-8062-46DBD17A14F8}"/>
              </a:ext>
            </a:extLst>
          </p:cNvPr>
          <p:cNvSpPr>
            <a:spLocks noGrp="1"/>
          </p:cNvSpPr>
          <p:nvPr>
            <p:ph type="body" sz="quarter" idx="14"/>
          </p:nvPr>
        </p:nvSpPr>
        <p:spPr>
          <a:xfrm>
            <a:off x="391235" y="1649996"/>
            <a:ext cx="5911291" cy="4591927"/>
          </a:xfrm>
        </p:spPr>
        <p:txBody>
          <a:bodyPr>
            <a:normAutofit/>
          </a:bodyPr>
          <a:lstStyle>
            <a:lvl1pPr>
              <a:defRPr sz="2000"/>
            </a:lvl1pPr>
            <a:lvl2pPr>
              <a:defRPr sz="1800"/>
            </a:lvl2pPr>
            <a:lvl3pPr>
              <a:defRPr sz="1600"/>
            </a:lvl3pPr>
            <a:lvl4pPr>
              <a:defRPr sz="1400"/>
            </a:lvl4pPr>
            <a:lvl5pPr>
              <a:defRPr sz="14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9" name="Picture 8">
            <a:extLst>
              <a:ext uri="{FF2B5EF4-FFF2-40B4-BE49-F238E27FC236}">
                <a16:creationId xmlns:a16="http://schemas.microsoft.com/office/drawing/2014/main" id="{BA9CE25F-942D-C84C-8AB3-99CFDFBCB7C8}"/>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11368341" y="6467047"/>
            <a:ext cx="607178" cy="145694"/>
          </a:xfrm>
          <a:prstGeom prst="rect">
            <a:avLst/>
          </a:prstGeom>
        </p:spPr>
      </p:pic>
      <p:sp>
        <p:nvSpPr>
          <p:cNvPr id="11" name="Slide Number Placeholder 7">
            <a:extLst>
              <a:ext uri="{FF2B5EF4-FFF2-40B4-BE49-F238E27FC236}">
                <a16:creationId xmlns:a16="http://schemas.microsoft.com/office/drawing/2014/main" id="{8EC13740-CE31-6A41-AD58-65E82B1E53BA}"/>
              </a:ext>
            </a:extLst>
          </p:cNvPr>
          <p:cNvSpPr txBox="1">
            <a:spLocks/>
          </p:cNvSpPr>
          <p:nvPr userDrawn="1"/>
        </p:nvSpPr>
        <p:spPr>
          <a:xfrm>
            <a:off x="165204" y="6442742"/>
            <a:ext cx="345990" cy="204829"/>
          </a:xfrm>
          <a:prstGeom prst="rect">
            <a:avLst/>
          </a:prstGeom>
        </p:spPr>
        <p:txBody>
          <a:bodyPr vert="horz" lIns="91440" tIns="45720" rIns="91440" bIns="45720" rtlCol="0" anchor="ctr"/>
          <a:lstStyle>
            <a:defPPr>
              <a:defRPr lang="en-US"/>
            </a:defPPr>
            <a:lvl1pPr marL="0" algn="ctr" defTabSz="914400" rtl="0" eaLnBrk="1" latinLnBrk="0" hangingPunct="1">
              <a:defRPr sz="800" b="0" i="0" kern="1200">
                <a:solidFill>
                  <a:schemeClr val="accent6">
                    <a:lumMod val="25000"/>
                    <a:lumOff val="75000"/>
                  </a:schemeClr>
                </a:solidFill>
                <a:latin typeface="Arial"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59A88F6-A667-2F47-A1AA-6AA2965AA51F}" type="slidenum">
              <a:rPr lang="en-US" smtClean="0">
                <a:solidFill>
                  <a:schemeClr val="accent6">
                    <a:lumMod val="50000"/>
                    <a:lumOff val="50000"/>
                  </a:schemeClr>
                </a:solidFill>
              </a:rPr>
              <a:pPr/>
              <a:t>‹#›</a:t>
            </a:fld>
            <a:endParaRPr lang="en-US" dirty="0">
              <a:solidFill>
                <a:schemeClr val="accent6">
                  <a:lumMod val="50000"/>
                  <a:lumOff val="50000"/>
                </a:schemeClr>
              </a:solidFill>
            </a:endParaRPr>
          </a:p>
        </p:txBody>
      </p:sp>
      <p:cxnSp>
        <p:nvCxnSpPr>
          <p:cNvPr id="15" name="Straight Connector 14">
            <a:extLst>
              <a:ext uri="{FF2B5EF4-FFF2-40B4-BE49-F238E27FC236}">
                <a16:creationId xmlns:a16="http://schemas.microsoft.com/office/drawing/2014/main" id="{35D469BB-05A3-4649-9AB5-EB91126C5F9B}"/>
              </a:ext>
            </a:extLst>
          </p:cNvPr>
          <p:cNvCxnSpPr>
            <a:cxnSpLocks/>
          </p:cNvCxnSpPr>
          <p:nvPr userDrawn="1"/>
        </p:nvCxnSpPr>
        <p:spPr>
          <a:xfrm>
            <a:off x="0" y="160151"/>
            <a:ext cx="12192000" cy="0"/>
          </a:xfrm>
          <a:prstGeom prst="line">
            <a:avLst/>
          </a:prstGeom>
          <a:ln w="25400">
            <a:gradFill flip="none" rotWithShape="1">
              <a:gsLst>
                <a:gs pos="0">
                  <a:schemeClr val="tx1">
                    <a:alpha val="0"/>
                  </a:schemeClr>
                </a:gs>
                <a:gs pos="55000">
                  <a:schemeClr val="accent2"/>
                </a:gs>
                <a:gs pos="45000">
                  <a:schemeClr val="accent2"/>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9110C756-84AB-0D4E-8413-75C5BD383556}"/>
              </a:ext>
            </a:extLst>
          </p:cNvPr>
          <p:cNvCxnSpPr>
            <a:cxnSpLocks/>
          </p:cNvCxnSpPr>
          <p:nvPr userDrawn="1"/>
        </p:nvCxnSpPr>
        <p:spPr>
          <a:xfrm>
            <a:off x="0" y="6693686"/>
            <a:ext cx="12192000" cy="0"/>
          </a:xfrm>
          <a:prstGeom prst="line">
            <a:avLst/>
          </a:prstGeom>
          <a:ln w="25400">
            <a:gradFill flip="none" rotWithShape="1">
              <a:gsLst>
                <a:gs pos="0">
                  <a:schemeClr val="tx1">
                    <a:alpha val="0"/>
                  </a:schemeClr>
                </a:gs>
                <a:gs pos="55000">
                  <a:schemeClr val="accent2"/>
                </a:gs>
                <a:gs pos="45000">
                  <a:schemeClr val="accent2"/>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814411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up Title and Content">
    <p:bg>
      <p:bgPr>
        <a:solidFill>
          <a:schemeClr val="tx1"/>
        </a:solidFill>
        <a:effectLst/>
      </p:bgPr>
    </p:bg>
    <p:spTree>
      <p:nvGrpSpPr>
        <p:cNvPr id="1" name=""/>
        <p:cNvGrpSpPr/>
        <p:nvPr/>
      </p:nvGrpSpPr>
      <p:grpSpPr>
        <a:xfrm>
          <a:off x="0" y="0"/>
          <a:ext cx="0" cy="0"/>
          <a:chOff x="0" y="0"/>
          <a:chExt cx="0" cy="0"/>
        </a:xfrm>
      </p:grpSpPr>
      <p:sp>
        <p:nvSpPr>
          <p:cNvPr id="18" name="Slide Number Placeholder 7">
            <a:extLst>
              <a:ext uri="{FF2B5EF4-FFF2-40B4-BE49-F238E27FC236}">
                <a16:creationId xmlns:a16="http://schemas.microsoft.com/office/drawing/2014/main" id="{A100F1BA-FE3D-744C-96E3-6B551FE1166C}"/>
              </a:ext>
            </a:extLst>
          </p:cNvPr>
          <p:cNvSpPr txBox="1">
            <a:spLocks/>
          </p:cNvSpPr>
          <p:nvPr userDrawn="1"/>
        </p:nvSpPr>
        <p:spPr>
          <a:xfrm>
            <a:off x="165204" y="6442742"/>
            <a:ext cx="345990" cy="204829"/>
          </a:xfrm>
          <a:prstGeom prst="rect">
            <a:avLst/>
          </a:prstGeom>
        </p:spPr>
        <p:txBody>
          <a:bodyPr vert="horz" lIns="91440" tIns="45720" rIns="91440" bIns="45720" rtlCol="0" anchor="ctr"/>
          <a:lstStyle>
            <a:defPPr>
              <a:defRPr lang="en-US"/>
            </a:defPPr>
            <a:lvl1pPr marL="0" algn="ctr" defTabSz="914400" rtl="0" eaLnBrk="1" latinLnBrk="0" hangingPunct="1">
              <a:defRPr sz="800" b="0" i="0" kern="1200">
                <a:solidFill>
                  <a:schemeClr val="accent6">
                    <a:lumMod val="25000"/>
                    <a:lumOff val="75000"/>
                  </a:schemeClr>
                </a:solidFill>
                <a:latin typeface="Arial"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59A88F6-A667-2F47-A1AA-6AA2965AA51F}" type="slidenum">
              <a:rPr lang="en-US" smtClean="0">
                <a:solidFill>
                  <a:schemeClr val="accent6">
                    <a:lumMod val="50000"/>
                    <a:lumOff val="50000"/>
                  </a:schemeClr>
                </a:solidFill>
              </a:rPr>
              <a:pPr/>
              <a:t>‹#›</a:t>
            </a:fld>
            <a:endParaRPr lang="en-US" dirty="0">
              <a:solidFill>
                <a:schemeClr val="accent6">
                  <a:lumMod val="50000"/>
                  <a:lumOff val="50000"/>
                </a:schemeClr>
              </a:solidFill>
            </a:endParaRPr>
          </a:p>
        </p:txBody>
      </p:sp>
      <p:cxnSp>
        <p:nvCxnSpPr>
          <p:cNvPr id="19" name="Straight Connector 18">
            <a:extLst>
              <a:ext uri="{FF2B5EF4-FFF2-40B4-BE49-F238E27FC236}">
                <a16:creationId xmlns:a16="http://schemas.microsoft.com/office/drawing/2014/main" id="{8A3D588C-0B53-B540-B647-D8E5AA61A9ED}"/>
              </a:ext>
            </a:extLst>
          </p:cNvPr>
          <p:cNvCxnSpPr>
            <a:cxnSpLocks/>
          </p:cNvCxnSpPr>
          <p:nvPr userDrawn="1"/>
        </p:nvCxnSpPr>
        <p:spPr>
          <a:xfrm>
            <a:off x="0" y="160151"/>
            <a:ext cx="12192000" cy="0"/>
          </a:xfrm>
          <a:prstGeom prst="line">
            <a:avLst/>
          </a:prstGeom>
          <a:ln w="25400">
            <a:gradFill flip="none" rotWithShape="1">
              <a:gsLst>
                <a:gs pos="0">
                  <a:schemeClr val="tx1">
                    <a:alpha val="0"/>
                  </a:schemeClr>
                </a:gs>
                <a:gs pos="55000">
                  <a:schemeClr val="accent2"/>
                </a:gs>
                <a:gs pos="45000">
                  <a:schemeClr val="accent2"/>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C3C1A766-7F70-634B-AD08-7C0432CA9F77}"/>
              </a:ext>
            </a:extLst>
          </p:cNvPr>
          <p:cNvCxnSpPr>
            <a:cxnSpLocks/>
          </p:cNvCxnSpPr>
          <p:nvPr userDrawn="1"/>
        </p:nvCxnSpPr>
        <p:spPr>
          <a:xfrm>
            <a:off x="0" y="6693686"/>
            <a:ext cx="12192000" cy="0"/>
          </a:xfrm>
          <a:prstGeom prst="line">
            <a:avLst/>
          </a:prstGeom>
          <a:ln w="25400">
            <a:gradFill flip="none" rotWithShape="1">
              <a:gsLst>
                <a:gs pos="0">
                  <a:schemeClr val="tx1">
                    <a:alpha val="0"/>
                  </a:schemeClr>
                </a:gs>
                <a:gs pos="55000">
                  <a:schemeClr val="accent2"/>
                </a:gs>
                <a:gs pos="45000">
                  <a:schemeClr val="accent2"/>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22" name="Title 3">
            <a:extLst>
              <a:ext uri="{FF2B5EF4-FFF2-40B4-BE49-F238E27FC236}">
                <a16:creationId xmlns:a16="http://schemas.microsoft.com/office/drawing/2014/main" id="{DC81ACBC-ADDC-E349-ACE2-F8955D065431}"/>
              </a:ext>
            </a:extLst>
          </p:cNvPr>
          <p:cNvSpPr>
            <a:spLocks noGrp="1"/>
          </p:cNvSpPr>
          <p:nvPr>
            <p:ph type="title"/>
          </p:nvPr>
        </p:nvSpPr>
        <p:spPr>
          <a:xfrm>
            <a:off x="777498" y="466837"/>
            <a:ext cx="10652502" cy="1092377"/>
          </a:xfrm>
          <a:prstGeom prst="rect">
            <a:avLst/>
          </a:prstGeom>
        </p:spPr>
        <p:txBody>
          <a:bodyPr>
            <a:normAutofit/>
          </a:bodyPr>
          <a:lstStyle>
            <a:lvl1pPr algn="ctr">
              <a:defRPr sz="4000" b="1" cap="all" baseline="0">
                <a:solidFill>
                  <a:schemeClr val="bg1"/>
                </a:solidFill>
              </a:defRPr>
            </a:lvl1pPr>
          </a:lstStyle>
          <a:p>
            <a:r>
              <a:rPr lang="en-US" dirty="0"/>
              <a:t>Click to edit Master title style</a:t>
            </a:r>
          </a:p>
        </p:txBody>
      </p:sp>
      <p:sp>
        <p:nvSpPr>
          <p:cNvPr id="23" name="Text Placeholder 3">
            <a:extLst>
              <a:ext uri="{FF2B5EF4-FFF2-40B4-BE49-F238E27FC236}">
                <a16:creationId xmlns:a16="http://schemas.microsoft.com/office/drawing/2014/main" id="{1B85DD0E-C388-8148-B03F-0936FF14DD4E}"/>
              </a:ext>
            </a:extLst>
          </p:cNvPr>
          <p:cNvSpPr>
            <a:spLocks noGrp="1"/>
          </p:cNvSpPr>
          <p:nvPr>
            <p:ph type="body" sz="quarter" idx="10" hasCustomPrompt="1"/>
          </p:nvPr>
        </p:nvSpPr>
        <p:spPr>
          <a:xfrm>
            <a:off x="777498" y="1812207"/>
            <a:ext cx="3246278" cy="688975"/>
          </a:xfrm>
          <a:prstGeom prst="rect">
            <a:avLst/>
          </a:prstGeom>
        </p:spPr>
        <p:txBody>
          <a:bodyPr lIns="0" rIns="0" anchor="ctr">
            <a:normAutofit/>
          </a:bodyPr>
          <a:lstStyle>
            <a:lvl1pPr>
              <a:defRPr sz="2000" b="1" i="0" cap="all" baseline="0">
                <a:solidFill>
                  <a:schemeClr val="bg1"/>
                </a:solidFill>
                <a:latin typeface="Arial" panose="020B0604020202020204" pitchFamily="34" charset="0"/>
                <a:cs typeface="Arial" panose="020B0604020202020204" pitchFamily="34" charset="0"/>
              </a:defRPr>
            </a:lvl1pPr>
          </a:lstStyle>
          <a:p>
            <a:pPr lvl="0"/>
            <a:r>
              <a:rPr lang="en-US" dirty="0"/>
              <a:t>TITLE ONE</a:t>
            </a:r>
          </a:p>
        </p:txBody>
      </p:sp>
      <p:sp>
        <p:nvSpPr>
          <p:cNvPr id="24" name="Text Placeholder 3">
            <a:extLst>
              <a:ext uri="{FF2B5EF4-FFF2-40B4-BE49-F238E27FC236}">
                <a16:creationId xmlns:a16="http://schemas.microsoft.com/office/drawing/2014/main" id="{C7DBBD2B-5186-8C48-80C6-16E31C55DB09}"/>
              </a:ext>
            </a:extLst>
          </p:cNvPr>
          <p:cNvSpPr>
            <a:spLocks noGrp="1"/>
          </p:cNvSpPr>
          <p:nvPr>
            <p:ph type="body" sz="quarter" idx="11" hasCustomPrompt="1"/>
          </p:nvPr>
        </p:nvSpPr>
        <p:spPr>
          <a:xfrm>
            <a:off x="4511527" y="1812207"/>
            <a:ext cx="3246278" cy="688975"/>
          </a:xfrm>
          <a:prstGeom prst="rect">
            <a:avLst/>
          </a:prstGeom>
        </p:spPr>
        <p:txBody>
          <a:bodyPr lIns="0" rIns="0" anchor="ctr">
            <a:normAutofit/>
          </a:bodyPr>
          <a:lstStyle>
            <a:lvl1pPr>
              <a:defRPr sz="2000" b="1" i="0" cap="all" baseline="0">
                <a:solidFill>
                  <a:schemeClr val="bg1"/>
                </a:solidFill>
                <a:latin typeface="Arial" panose="020B0604020202020204" pitchFamily="34" charset="0"/>
                <a:cs typeface="Arial" panose="020B0604020202020204" pitchFamily="34" charset="0"/>
              </a:defRPr>
            </a:lvl1pPr>
          </a:lstStyle>
          <a:p>
            <a:pPr lvl="0"/>
            <a:r>
              <a:rPr lang="en-US" dirty="0"/>
              <a:t>TITLE TWO</a:t>
            </a:r>
          </a:p>
        </p:txBody>
      </p:sp>
      <p:sp>
        <p:nvSpPr>
          <p:cNvPr id="25" name="Text Placeholder 3">
            <a:extLst>
              <a:ext uri="{FF2B5EF4-FFF2-40B4-BE49-F238E27FC236}">
                <a16:creationId xmlns:a16="http://schemas.microsoft.com/office/drawing/2014/main" id="{FB525E5B-7D3E-FC47-84AC-89D01E44DAEB}"/>
              </a:ext>
            </a:extLst>
          </p:cNvPr>
          <p:cNvSpPr>
            <a:spLocks noGrp="1"/>
          </p:cNvSpPr>
          <p:nvPr>
            <p:ph type="body" sz="quarter" idx="12" hasCustomPrompt="1"/>
          </p:nvPr>
        </p:nvSpPr>
        <p:spPr>
          <a:xfrm>
            <a:off x="8183721" y="1812207"/>
            <a:ext cx="3246278" cy="688975"/>
          </a:xfrm>
          <a:prstGeom prst="rect">
            <a:avLst/>
          </a:prstGeom>
        </p:spPr>
        <p:txBody>
          <a:bodyPr lIns="0" rIns="0" anchor="ctr">
            <a:normAutofit/>
          </a:bodyPr>
          <a:lstStyle>
            <a:lvl1pPr>
              <a:defRPr sz="2000" b="1" i="0" cap="all" baseline="0">
                <a:solidFill>
                  <a:schemeClr val="bg1"/>
                </a:solidFill>
                <a:latin typeface="Arial" panose="020B0604020202020204" pitchFamily="34" charset="0"/>
                <a:cs typeface="Arial" panose="020B0604020202020204" pitchFamily="34" charset="0"/>
              </a:defRPr>
            </a:lvl1pPr>
          </a:lstStyle>
          <a:p>
            <a:pPr lvl="0"/>
            <a:r>
              <a:rPr lang="en-US" dirty="0"/>
              <a:t>TITLE THREE</a:t>
            </a:r>
          </a:p>
        </p:txBody>
      </p:sp>
      <p:sp>
        <p:nvSpPr>
          <p:cNvPr id="26" name="Text Placeholder 26">
            <a:extLst>
              <a:ext uri="{FF2B5EF4-FFF2-40B4-BE49-F238E27FC236}">
                <a16:creationId xmlns:a16="http://schemas.microsoft.com/office/drawing/2014/main" id="{1ECDB027-8857-B44D-B89B-506BC4A5193E}"/>
              </a:ext>
            </a:extLst>
          </p:cNvPr>
          <p:cNvSpPr>
            <a:spLocks noGrp="1"/>
          </p:cNvSpPr>
          <p:nvPr>
            <p:ph type="body" sz="quarter" idx="13"/>
          </p:nvPr>
        </p:nvSpPr>
        <p:spPr>
          <a:xfrm>
            <a:off x="777498" y="4435620"/>
            <a:ext cx="3246278" cy="1661903"/>
          </a:xfrm>
          <a:prstGeom prst="rect">
            <a:avLst/>
          </a:prstGeom>
        </p:spPr>
        <p:txBody>
          <a:bodyPr lIns="0" rIns="0">
            <a:noAutofit/>
          </a:bodyPr>
          <a:lstStyle>
            <a:lvl1pPr>
              <a:defRPr sz="1600">
                <a:solidFill>
                  <a:schemeClr val="bg1"/>
                </a:solidFill>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7" name="Text Placeholder 26">
            <a:extLst>
              <a:ext uri="{FF2B5EF4-FFF2-40B4-BE49-F238E27FC236}">
                <a16:creationId xmlns:a16="http://schemas.microsoft.com/office/drawing/2014/main" id="{F8FBFEA6-53F3-4440-B8D4-1826AEF96551}"/>
              </a:ext>
            </a:extLst>
          </p:cNvPr>
          <p:cNvSpPr>
            <a:spLocks noGrp="1"/>
          </p:cNvSpPr>
          <p:nvPr>
            <p:ph type="body" sz="quarter" idx="14"/>
          </p:nvPr>
        </p:nvSpPr>
        <p:spPr>
          <a:xfrm>
            <a:off x="4511527" y="4435620"/>
            <a:ext cx="3246278" cy="1661903"/>
          </a:xfrm>
          <a:prstGeom prst="rect">
            <a:avLst/>
          </a:prstGeom>
        </p:spPr>
        <p:txBody>
          <a:bodyPr lIns="0" rIns="0">
            <a:noAutofit/>
          </a:bodyPr>
          <a:lstStyle>
            <a:lvl1pPr>
              <a:defRPr sz="1600">
                <a:solidFill>
                  <a:schemeClr val="bg1"/>
                </a:solidFill>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8" name="Text Placeholder 26">
            <a:extLst>
              <a:ext uri="{FF2B5EF4-FFF2-40B4-BE49-F238E27FC236}">
                <a16:creationId xmlns:a16="http://schemas.microsoft.com/office/drawing/2014/main" id="{71AC6FE6-DAD3-3C4E-AEFB-E3F3BEBAD1D0}"/>
              </a:ext>
            </a:extLst>
          </p:cNvPr>
          <p:cNvSpPr>
            <a:spLocks noGrp="1"/>
          </p:cNvSpPr>
          <p:nvPr>
            <p:ph type="body" sz="quarter" idx="15"/>
          </p:nvPr>
        </p:nvSpPr>
        <p:spPr>
          <a:xfrm>
            <a:off x="8183722" y="4444678"/>
            <a:ext cx="3246278" cy="1661903"/>
          </a:xfrm>
          <a:prstGeom prst="rect">
            <a:avLst/>
          </a:prstGeom>
        </p:spPr>
        <p:txBody>
          <a:bodyPr lIns="0" rIns="0">
            <a:noAutofit/>
          </a:bodyPr>
          <a:lstStyle>
            <a:lvl1pPr>
              <a:defRPr sz="1600">
                <a:solidFill>
                  <a:schemeClr val="bg1"/>
                </a:solidFill>
              </a:defRPr>
            </a:lvl1pPr>
            <a:lvl2pPr>
              <a:defRPr sz="1400">
                <a:solidFill>
                  <a:schemeClr val="bg1"/>
                </a:solidFill>
              </a:defRPr>
            </a:lvl2pPr>
            <a:lvl3pPr>
              <a:defRPr sz="1200">
                <a:solidFill>
                  <a:schemeClr val="bg1"/>
                </a:solidFill>
              </a:defRPr>
            </a:lvl3pPr>
            <a:lvl4pPr>
              <a:defRPr sz="1100">
                <a:solidFill>
                  <a:schemeClr val="bg1"/>
                </a:solidFill>
              </a:defRPr>
            </a:lvl4pPr>
            <a:lvl5pPr>
              <a:defRPr sz="1100">
                <a:solidFill>
                  <a:schemeClr val="bg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9" name="Picture Placeholder 2">
            <a:extLst>
              <a:ext uri="{FF2B5EF4-FFF2-40B4-BE49-F238E27FC236}">
                <a16:creationId xmlns:a16="http://schemas.microsoft.com/office/drawing/2014/main" id="{11BE89FD-1B12-2F43-98C6-DF8D6DA3806C}"/>
              </a:ext>
            </a:extLst>
          </p:cNvPr>
          <p:cNvSpPr>
            <a:spLocks noGrp="1"/>
          </p:cNvSpPr>
          <p:nvPr>
            <p:ph type="pic" sz="quarter" idx="16"/>
          </p:nvPr>
        </p:nvSpPr>
        <p:spPr>
          <a:xfrm>
            <a:off x="777498" y="2594873"/>
            <a:ext cx="3246278" cy="1717675"/>
          </a:xfrm>
          <a:prstGeom prst="rect">
            <a:avLst/>
          </a:prstGeom>
        </p:spPr>
        <p:txBody>
          <a:bodyPr anchor="ctr"/>
          <a:lstStyle>
            <a:lvl1pPr algn="ctr">
              <a:defRPr/>
            </a:lvl1pPr>
          </a:lstStyle>
          <a:p>
            <a:endParaRPr lang="en-US"/>
          </a:p>
        </p:txBody>
      </p:sp>
      <p:sp>
        <p:nvSpPr>
          <p:cNvPr id="30" name="Picture Placeholder 2">
            <a:extLst>
              <a:ext uri="{FF2B5EF4-FFF2-40B4-BE49-F238E27FC236}">
                <a16:creationId xmlns:a16="http://schemas.microsoft.com/office/drawing/2014/main" id="{95F6D154-F67D-D04B-A22F-3252D356A8B5}"/>
              </a:ext>
            </a:extLst>
          </p:cNvPr>
          <p:cNvSpPr>
            <a:spLocks noGrp="1"/>
          </p:cNvSpPr>
          <p:nvPr>
            <p:ph type="pic" sz="quarter" idx="17"/>
          </p:nvPr>
        </p:nvSpPr>
        <p:spPr>
          <a:xfrm>
            <a:off x="4511527" y="2594873"/>
            <a:ext cx="3246278" cy="1717675"/>
          </a:xfrm>
          <a:prstGeom prst="rect">
            <a:avLst/>
          </a:prstGeom>
        </p:spPr>
        <p:txBody>
          <a:bodyPr anchor="ctr"/>
          <a:lstStyle>
            <a:lvl1pPr algn="ctr">
              <a:defRPr/>
            </a:lvl1pPr>
          </a:lstStyle>
          <a:p>
            <a:endParaRPr lang="en-US"/>
          </a:p>
        </p:txBody>
      </p:sp>
      <p:sp>
        <p:nvSpPr>
          <p:cNvPr id="31" name="Picture Placeholder 2">
            <a:extLst>
              <a:ext uri="{FF2B5EF4-FFF2-40B4-BE49-F238E27FC236}">
                <a16:creationId xmlns:a16="http://schemas.microsoft.com/office/drawing/2014/main" id="{EA9EDF73-C3F6-3C40-B0BD-751553CE5067}"/>
              </a:ext>
            </a:extLst>
          </p:cNvPr>
          <p:cNvSpPr>
            <a:spLocks noGrp="1"/>
          </p:cNvSpPr>
          <p:nvPr>
            <p:ph type="pic" sz="quarter" idx="18"/>
          </p:nvPr>
        </p:nvSpPr>
        <p:spPr>
          <a:xfrm>
            <a:off x="8183721" y="2575823"/>
            <a:ext cx="3246278" cy="1717675"/>
          </a:xfrm>
          <a:prstGeom prst="rect">
            <a:avLst/>
          </a:prstGeom>
        </p:spPr>
        <p:txBody>
          <a:bodyPr anchor="ctr"/>
          <a:lstStyle>
            <a:lvl1pPr algn="ctr">
              <a:defRPr/>
            </a:lvl1pPr>
          </a:lstStyle>
          <a:p>
            <a:endParaRPr lang="en-US"/>
          </a:p>
        </p:txBody>
      </p:sp>
    </p:spTree>
    <p:extLst>
      <p:ext uri="{BB962C8B-B14F-4D97-AF65-F5344CB8AC3E}">
        <p14:creationId xmlns:p14="http://schemas.microsoft.com/office/powerpoint/2010/main" val="34819073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ulleted List &amp; Description">
    <p:bg>
      <p:bgPr>
        <a:solidFill>
          <a:schemeClr val="tx1"/>
        </a:solidFill>
        <a:effectLst/>
      </p:bgPr>
    </p:bg>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B1F4AB32-A871-D445-A617-12BDB624CA2B}"/>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11368341" y="6467047"/>
            <a:ext cx="607178" cy="145694"/>
          </a:xfrm>
          <a:prstGeom prst="rect">
            <a:avLst/>
          </a:prstGeom>
        </p:spPr>
      </p:pic>
      <p:sp>
        <p:nvSpPr>
          <p:cNvPr id="18" name="Slide Number Placeholder 7">
            <a:extLst>
              <a:ext uri="{FF2B5EF4-FFF2-40B4-BE49-F238E27FC236}">
                <a16:creationId xmlns:a16="http://schemas.microsoft.com/office/drawing/2014/main" id="{A100F1BA-FE3D-744C-96E3-6B551FE1166C}"/>
              </a:ext>
            </a:extLst>
          </p:cNvPr>
          <p:cNvSpPr txBox="1">
            <a:spLocks/>
          </p:cNvSpPr>
          <p:nvPr userDrawn="1"/>
        </p:nvSpPr>
        <p:spPr>
          <a:xfrm>
            <a:off x="165204" y="6442742"/>
            <a:ext cx="345990" cy="204829"/>
          </a:xfrm>
          <a:prstGeom prst="rect">
            <a:avLst/>
          </a:prstGeom>
        </p:spPr>
        <p:txBody>
          <a:bodyPr vert="horz" lIns="91440" tIns="45720" rIns="91440" bIns="45720" rtlCol="0" anchor="ctr"/>
          <a:lstStyle>
            <a:defPPr>
              <a:defRPr lang="en-US"/>
            </a:defPPr>
            <a:lvl1pPr marL="0" algn="ctr" defTabSz="914400" rtl="0" eaLnBrk="1" latinLnBrk="0" hangingPunct="1">
              <a:defRPr sz="800" b="0" i="0" kern="1200">
                <a:solidFill>
                  <a:schemeClr val="accent6">
                    <a:lumMod val="25000"/>
                    <a:lumOff val="75000"/>
                  </a:schemeClr>
                </a:solidFill>
                <a:latin typeface="Arial"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59A88F6-A667-2F47-A1AA-6AA2965AA51F}" type="slidenum">
              <a:rPr lang="en-US" smtClean="0">
                <a:solidFill>
                  <a:schemeClr val="accent6">
                    <a:lumMod val="50000"/>
                    <a:lumOff val="50000"/>
                  </a:schemeClr>
                </a:solidFill>
              </a:rPr>
              <a:pPr/>
              <a:t>‹#›</a:t>
            </a:fld>
            <a:endParaRPr lang="en-US" dirty="0">
              <a:solidFill>
                <a:schemeClr val="accent6">
                  <a:lumMod val="50000"/>
                  <a:lumOff val="50000"/>
                </a:schemeClr>
              </a:solidFill>
            </a:endParaRPr>
          </a:p>
        </p:txBody>
      </p:sp>
      <p:cxnSp>
        <p:nvCxnSpPr>
          <p:cNvPr id="19" name="Straight Connector 18">
            <a:extLst>
              <a:ext uri="{FF2B5EF4-FFF2-40B4-BE49-F238E27FC236}">
                <a16:creationId xmlns:a16="http://schemas.microsoft.com/office/drawing/2014/main" id="{8A3D588C-0B53-B540-B647-D8E5AA61A9ED}"/>
              </a:ext>
            </a:extLst>
          </p:cNvPr>
          <p:cNvCxnSpPr>
            <a:cxnSpLocks/>
          </p:cNvCxnSpPr>
          <p:nvPr userDrawn="1"/>
        </p:nvCxnSpPr>
        <p:spPr>
          <a:xfrm>
            <a:off x="0" y="160151"/>
            <a:ext cx="12192000" cy="0"/>
          </a:xfrm>
          <a:prstGeom prst="line">
            <a:avLst/>
          </a:prstGeom>
          <a:ln w="25400">
            <a:gradFill flip="none" rotWithShape="1">
              <a:gsLst>
                <a:gs pos="0">
                  <a:schemeClr val="tx1">
                    <a:alpha val="0"/>
                  </a:schemeClr>
                </a:gs>
                <a:gs pos="55000">
                  <a:schemeClr val="accent2"/>
                </a:gs>
                <a:gs pos="45000">
                  <a:schemeClr val="accent2"/>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C3C1A766-7F70-634B-AD08-7C0432CA9F77}"/>
              </a:ext>
            </a:extLst>
          </p:cNvPr>
          <p:cNvCxnSpPr>
            <a:cxnSpLocks/>
          </p:cNvCxnSpPr>
          <p:nvPr userDrawn="1"/>
        </p:nvCxnSpPr>
        <p:spPr>
          <a:xfrm>
            <a:off x="0" y="6693686"/>
            <a:ext cx="12192000" cy="0"/>
          </a:xfrm>
          <a:prstGeom prst="line">
            <a:avLst/>
          </a:prstGeom>
          <a:ln w="25400">
            <a:gradFill flip="none" rotWithShape="1">
              <a:gsLst>
                <a:gs pos="0">
                  <a:schemeClr val="tx1">
                    <a:alpha val="0"/>
                  </a:schemeClr>
                </a:gs>
                <a:gs pos="55000">
                  <a:schemeClr val="accent2"/>
                </a:gs>
                <a:gs pos="45000">
                  <a:schemeClr val="accent2"/>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16" name="Text Placeholder 2">
            <a:extLst>
              <a:ext uri="{FF2B5EF4-FFF2-40B4-BE49-F238E27FC236}">
                <a16:creationId xmlns:a16="http://schemas.microsoft.com/office/drawing/2014/main" id="{EB5B9B14-BB1B-B64D-AA90-EEB915F02FBA}"/>
              </a:ext>
            </a:extLst>
          </p:cNvPr>
          <p:cNvSpPr>
            <a:spLocks noGrp="1"/>
          </p:cNvSpPr>
          <p:nvPr>
            <p:ph type="body" sz="quarter" idx="10"/>
          </p:nvPr>
        </p:nvSpPr>
        <p:spPr>
          <a:xfrm>
            <a:off x="5680129" y="1695268"/>
            <a:ext cx="6120635" cy="4500816"/>
          </a:xfrm>
        </p:spPr>
        <p:txBody>
          <a:bodyPr>
            <a:normAutofit/>
          </a:bodyPr>
          <a:lstStyle>
            <a:lvl1pPr marL="457200" marR="0" indent="-457200" algn="l" defTabSz="914400" rtl="0" eaLnBrk="1" fontAlgn="auto" latinLnBrk="0" hangingPunct="1">
              <a:lnSpc>
                <a:spcPct val="90000"/>
              </a:lnSpc>
              <a:spcBef>
                <a:spcPts val="1000"/>
              </a:spcBef>
              <a:spcAft>
                <a:spcPts val="0"/>
              </a:spcAft>
              <a:buClr>
                <a:schemeClr val="tx1">
                  <a:lumMod val="85000"/>
                </a:schemeClr>
              </a:buClr>
              <a:buSzTx/>
              <a:buFont typeface="Arial" panose="020B0604020202020204" pitchFamily="34" charset="0"/>
              <a:buChar char="•"/>
              <a:tabLst/>
              <a:defRPr sz="1600"/>
            </a:lvl1pPr>
            <a:lvl2pPr marL="800100" indent="-342900">
              <a:buFont typeface="Arial" panose="020B0604020202020204" pitchFamily="34" charset="0"/>
              <a:buChar char="•"/>
              <a:defRPr/>
            </a:lvl2pPr>
            <a:lvl3pPr marL="1257300" indent="-342900">
              <a:buFont typeface="Arial" panose="020B0604020202020204" pitchFamily="34" charset="0"/>
              <a:buChar char="•"/>
              <a:defRPr/>
            </a:lvl3pPr>
            <a:lvl4pPr marL="1657350" indent="-285750">
              <a:buFont typeface="Arial" panose="020B0604020202020204" pitchFamily="34" charset="0"/>
              <a:buChar char="•"/>
              <a:defRPr/>
            </a:lvl4pPr>
            <a:lvl5pPr marL="2114550" indent="-285750">
              <a:buFont typeface="Arial" panose="020B0604020202020204" pitchFamily="34" charset="0"/>
              <a:buChar char="•"/>
              <a:defRPr/>
            </a:lvl5pPr>
          </a:lstStyle>
          <a:p>
            <a:pPr lvl="0"/>
            <a:r>
              <a:rPr lang="en-US" dirty="0"/>
              <a:t>Edit Master text styles</a:t>
            </a:r>
          </a:p>
          <a:p>
            <a:pPr lvl="0"/>
            <a:r>
              <a:rPr lang="en-US" dirty="0"/>
              <a:t>Edit Master text styles</a:t>
            </a:r>
          </a:p>
          <a:p>
            <a:pPr lvl="0"/>
            <a:r>
              <a:rPr lang="en-US" dirty="0"/>
              <a:t>Edit Master text styles</a:t>
            </a:r>
          </a:p>
          <a:p>
            <a:pPr lvl="0"/>
            <a:r>
              <a:rPr lang="en-US" dirty="0"/>
              <a:t>Edit Master text styles</a:t>
            </a:r>
          </a:p>
          <a:p>
            <a:pPr lvl="0"/>
            <a:r>
              <a:rPr lang="en-US" dirty="0"/>
              <a:t>Edit Master text styles</a:t>
            </a:r>
          </a:p>
          <a:p>
            <a:pPr lvl="0"/>
            <a:r>
              <a:rPr lang="en-US" dirty="0"/>
              <a:t>Edit Master text styles</a:t>
            </a:r>
          </a:p>
        </p:txBody>
      </p:sp>
      <p:sp>
        <p:nvSpPr>
          <p:cNvPr id="21" name="Title 3">
            <a:extLst>
              <a:ext uri="{FF2B5EF4-FFF2-40B4-BE49-F238E27FC236}">
                <a16:creationId xmlns:a16="http://schemas.microsoft.com/office/drawing/2014/main" id="{BF59FA24-EC98-AB45-840A-C4AE4C2EE846}"/>
              </a:ext>
            </a:extLst>
          </p:cNvPr>
          <p:cNvSpPr>
            <a:spLocks noGrp="1"/>
          </p:cNvSpPr>
          <p:nvPr>
            <p:ph type="title"/>
          </p:nvPr>
        </p:nvSpPr>
        <p:spPr>
          <a:xfrm>
            <a:off x="391236" y="447260"/>
            <a:ext cx="11409528" cy="1041171"/>
          </a:xfrm>
          <a:prstGeom prst="rect">
            <a:avLst/>
          </a:prstGeom>
        </p:spPr>
        <p:txBody>
          <a:bodyPr>
            <a:normAutofit/>
          </a:bodyPr>
          <a:lstStyle>
            <a:lvl1pPr>
              <a:defRPr sz="4000" b="1" cap="all" baseline="0">
                <a:solidFill>
                  <a:schemeClr val="bg1"/>
                </a:solidFill>
              </a:defRPr>
            </a:lvl1pPr>
          </a:lstStyle>
          <a:p>
            <a:r>
              <a:rPr lang="en-US" dirty="0"/>
              <a:t>Click to edit Master title style</a:t>
            </a:r>
          </a:p>
        </p:txBody>
      </p:sp>
      <p:sp>
        <p:nvSpPr>
          <p:cNvPr id="22" name="Content Placeholder 3">
            <a:extLst>
              <a:ext uri="{FF2B5EF4-FFF2-40B4-BE49-F238E27FC236}">
                <a16:creationId xmlns:a16="http://schemas.microsoft.com/office/drawing/2014/main" id="{B39257BF-B2BD-F645-BABA-D134EF0D226B}"/>
              </a:ext>
            </a:extLst>
          </p:cNvPr>
          <p:cNvSpPr>
            <a:spLocks noGrp="1"/>
          </p:cNvSpPr>
          <p:nvPr>
            <p:ph sz="quarter" idx="14"/>
          </p:nvPr>
        </p:nvSpPr>
        <p:spPr>
          <a:xfrm>
            <a:off x="391236" y="1699146"/>
            <a:ext cx="4885937" cy="4496938"/>
          </a:xfrm>
          <a:prstGeom prst="rect">
            <a:avLst/>
          </a:prstGeom>
        </p:spPr>
        <p:txBody>
          <a:bodyPr>
            <a:normAutofit/>
          </a:bodyPr>
          <a:lstStyle>
            <a:lvl1pPr>
              <a:defRPr sz="200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8659368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Bulleted List &amp; Description">
    <p:bg>
      <p:bgPr>
        <a:solidFill>
          <a:schemeClr val="tx1"/>
        </a:solidFill>
        <a:effectLst/>
      </p:bgPr>
    </p:bg>
    <p:spTree>
      <p:nvGrpSpPr>
        <p:cNvPr id="1" name=""/>
        <p:cNvGrpSpPr/>
        <p:nvPr/>
      </p:nvGrpSpPr>
      <p:grpSpPr>
        <a:xfrm>
          <a:off x="0" y="0"/>
          <a:ext cx="0" cy="0"/>
          <a:chOff x="0" y="0"/>
          <a:chExt cx="0" cy="0"/>
        </a:xfrm>
      </p:grpSpPr>
      <p:sp>
        <p:nvSpPr>
          <p:cNvPr id="18" name="Slide Number Placeholder 7">
            <a:extLst>
              <a:ext uri="{FF2B5EF4-FFF2-40B4-BE49-F238E27FC236}">
                <a16:creationId xmlns:a16="http://schemas.microsoft.com/office/drawing/2014/main" id="{A100F1BA-FE3D-744C-96E3-6B551FE1166C}"/>
              </a:ext>
            </a:extLst>
          </p:cNvPr>
          <p:cNvSpPr txBox="1">
            <a:spLocks/>
          </p:cNvSpPr>
          <p:nvPr userDrawn="1"/>
        </p:nvSpPr>
        <p:spPr>
          <a:xfrm>
            <a:off x="165204" y="6442742"/>
            <a:ext cx="345990" cy="204829"/>
          </a:xfrm>
          <a:prstGeom prst="rect">
            <a:avLst/>
          </a:prstGeom>
        </p:spPr>
        <p:txBody>
          <a:bodyPr vert="horz" lIns="91440" tIns="45720" rIns="91440" bIns="45720" rtlCol="0" anchor="ctr"/>
          <a:lstStyle>
            <a:defPPr>
              <a:defRPr lang="en-US"/>
            </a:defPPr>
            <a:lvl1pPr marL="0" algn="ctr" defTabSz="914400" rtl="0" eaLnBrk="1" latinLnBrk="0" hangingPunct="1">
              <a:defRPr sz="800" b="0" i="0" kern="1200">
                <a:solidFill>
                  <a:schemeClr val="accent6">
                    <a:lumMod val="25000"/>
                    <a:lumOff val="75000"/>
                  </a:schemeClr>
                </a:solidFill>
                <a:latin typeface="Arial"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59A88F6-A667-2F47-A1AA-6AA2965AA51F}" type="slidenum">
              <a:rPr lang="en-US" smtClean="0">
                <a:solidFill>
                  <a:schemeClr val="accent6">
                    <a:lumMod val="50000"/>
                    <a:lumOff val="50000"/>
                  </a:schemeClr>
                </a:solidFill>
              </a:rPr>
              <a:pPr/>
              <a:t>‹#›</a:t>
            </a:fld>
            <a:endParaRPr lang="en-US" dirty="0">
              <a:solidFill>
                <a:schemeClr val="accent6">
                  <a:lumMod val="50000"/>
                  <a:lumOff val="50000"/>
                </a:schemeClr>
              </a:solidFill>
            </a:endParaRPr>
          </a:p>
        </p:txBody>
      </p:sp>
      <p:cxnSp>
        <p:nvCxnSpPr>
          <p:cNvPr id="19" name="Straight Connector 18">
            <a:extLst>
              <a:ext uri="{FF2B5EF4-FFF2-40B4-BE49-F238E27FC236}">
                <a16:creationId xmlns:a16="http://schemas.microsoft.com/office/drawing/2014/main" id="{8A3D588C-0B53-B540-B647-D8E5AA61A9ED}"/>
              </a:ext>
            </a:extLst>
          </p:cNvPr>
          <p:cNvCxnSpPr>
            <a:cxnSpLocks/>
          </p:cNvCxnSpPr>
          <p:nvPr userDrawn="1"/>
        </p:nvCxnSpPr>
        <p:spPr>
          <a:xfrm>
            <a:off x="0" y="160151"/>
            <a:ext cx="12192000" cy="0"/>
          </a:xfrm>
          <a:prstGeom prst="line">
            <a:avLst/>
          </a:prstGeom>
          <a:ln w="25400">
            <a:gradFill flip="none" rotWithShape="1">
              <a:gsLst>
                <a:gs pos="0">
                  <a:schemeClr val="tx1">
                    <a:alpha val="0"/>
                  </a:schemeClr>
                </a:gs>
                <a:gs pos="55000">
                  <a:schemeClr val="accent2"/>
                </a:gs>
                <a:gs pos="45000">
                  <a:schemeClr val="accent2"/>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C3C1A766-7F70-634B-AD08-7C0432CA9F77}"/>
              </a:ext>
            </a:extLst>
          </p:cNvPr>
          <p:cNvCxnSpPr>
            <a:cxnSpLocks/>
          </p:cNvCxnSpPr>
          <p:nvPr userDrawn="1"/>
        </p:nvCxnSpPr>
        <p:spPr>
          <a:xfrm>
            <a:off x="0" y="6693686"/>
            <a:ext cx="12192000" cy="0"/>
          </a:xfrm>
          <a:prstGeom prst="line">
            <a:avLst/>
          </a:prstGeom>
          <a:ln w="25400">
            <a:gradFill flip="none" rotWithShape="1">
              <a:gsLst>
                <a:gs pos="0">
                  <a:schemeClr val="tx1">
                    <a:alpha val="0"/>
                  </a:schemeClr>
                </a:gs>
                <a:gs pos="55000">
                  <a:schemeClr val="accent2"/>
                </a:gs>
                <a:gs pos="45000">
                  <a:schemeClr val="accent2"/>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9" name="Text Placeholder 2">
            <a:extLst>
              <a:ext uri="{FF2B5EF4-FFF2-40B4-BE49-F238E27FC236}">
                <a16:creationId xmlns:a16="http://schemas.microsoft.com/office/drawing/2014/main" id="{224D2590-BF05-0146-BD80-3091FEDD6A64}"/>
              </a:ext>
            </a:extLst>
          </p:cNvPr>
          <p:cNvSpPr>
            <a:spLocks noGrp="1"/>
          </p:cNvSpPr>
          <p:nvPr>
            <p:ph type="body" sz="quarter" idx="10"/>
          </p:nvPr>
        </p:nvSpPr>
        <p:spPr>
          <a:xfrm>
            <a:off x="391237" y="1695268"/>
            <a:ext cx="11409528" cy="4500816"/>
          </a:xfrm>
        </p:spPr>
        <p:txBody>
          <a:bodyPr>
            <a:normAutofit/>
          </a:bodyPr>
          <a:lstStyle>
            <a:lvl1pPr marL="457200" marR="0" indent="-457200" algn="l" defTabSz="914400" rtl="0" eaLnBrk="1" fontAlgn="auto" latinLnBrk="0" hangingPunct="1">
              <a:lnSpc>
                <a:spcPct val="90000"/>
              </a:lnSpc>
              <a:spcBef>
                <a:spcPts val="1000"/>
              </a:spcBef>
              <a:spcAft>
                <a:spcPts val="0"/>
              </a:spcAft>
              <a:buClr>
                <a:schemeClr val="tx1">
                  <a:lumMod val="85000"/>
                </a:schemeClr>
              </a:buClr>
              <a:buSzTx/>
              <a:buFont typeface="Arial" panose="020B0604020202020204" pitchFamily="34" charset="0"/>
              <a:buChar char="•"/>
              <a:tabLst/>
              <a:defRPr sz="1800"/>
            </a:lvl1pPr>
            <a:lvl2pPr marL="800100" indent="-342900">
              <a:buFont typeface="Arial" panose="020B0604020202020204" pitchFamily="34" charset="0"/>
              <a:buChar char="•"/>
              <a:defRPr/>
            </a:lvl2pPr>
            <a:lvl3pPr marL="1257300" indent="-342900">
              <a:buFont typeface="Arial" panose="020B0604020202020204" pitchFamily="34" charset="0"/>
              <a:buChar char="•"/>
              <a:defRPr/>
            </a:lvl3pPr>
            <a:lvl4pPr marL="1657350" indent="-285750">
              <a:buFont typeface="Arial" panose="020B0604020202020204" pitchFamily="34" charset="0"/>
              <a:buChar char="•"/>
              <a:defRPr/>
            </a:lvl4pPr>
            <a:lvl5pPr marL="2114550" indent="-285750">
              <a:buFont typeface="Arial" panose="020B0604020202020204" pitchFamily="34" charset="0"/>
              <a:buChar char="•"/>
              <a:defRPr/>
            </a:lvl5pPr>
          </a:lstStyle>
          <a:p>
            <a:pPr lvl="0"/>
            <a:r>
              <a:rPr lang="en-US" dirty="0"/>
              <a:t>Edit Master text styles</a:t>
            </a:r>
          </a:p>
          <a:p>
            <a:pPr lvl="0"/>
            <a:r>
              <a:rPr lang="en-US" dirty="0"/>
              <a:t>Edit Master text styles</a:t>
            </a:r>
          </a:p>
          <a:p>
            <a:pPr lvl="0"/>
            <a:r>
              <a:rPr lang="en-US" dirty="0"/>
              <a:t>Edit Master text styles</a:t>
            </a:r>
          </a:p>
          <a:p>
            <a:pPr lvl="0"/>
            <a:r>
              <a:rPr lang="en-US" dirty="0"/>
              <a:t>Edit Master text styles</a:t>
            </a:r>
          </a:p>
          <a:p>
            <a:pPr lvl="0"/>
            <a:r>
              <a:rPr lang="en-US" dirty="0"/>
              <a:t>Edit Master text styles</a:t>
            </a:r>
          </a:p>
          <a:p>
            <a:pPr lvl="0"/>
            <a:r>
              <a:rPr lang="en-US" dirty="0"/>
              <a:t>Edit Master text styles</a:t>
            </a:r>
          </a:p>
        </p:txBody>
      </p:sp>
      <p:sp>
        <p:nvSpPr>
          <p:cNvPr id="10" name="Title 3">
            <a:extLst>
              <a:ext uri="{FF2B5EF4-FFF2-40B4-BE49-F238E27FC236}">
                <a16:creationId xmlns:a16="http://schemas.microsoft.com/office/drawing/2014/main" id="{177BDB90-1E59-074D-9825-03BCAD17A2E7}"/>
              </a:ext>
            </a:extLst>
          </p:cNvPr>
          <p:cNvSpPr>
            <a:spLocks noGrp="1"/>
          </p:cNvSpPr>
          <p:nvPr>
            <p:ph type="title"/>
          </p:nvPr>
        </p:nvSpPr>
        <p:spPr>
          <a:xfrm>
            <a:off x="391236" y="447260"/>
            <a:ext cx="11409528" cy="1041171"/>
          </a:xfrm>
          <a:prstGeom prst="rect">
            <a:avLst/>
          </a:prstGeom>
        </p:spPr>
        <p:txBody>
          <a:bodyPr>
            <a:normAutofit/>
          </a:bodyPr>
          <a:lstStyle>
            <a:lvl1pPr>
              <a:defRPr sz="4000" b="1" cap="all" baseline="0">
                <a:solidFill>
                  <a:schemeClr val="bg1"/>
                </a:solidFill>
              </a:defRPr>
            </a:lvl1pPr>
          </a:lstStyle>
          <a:p>
            <a:r>
              <a:rPr lang="en-US" dirty="0"/>
              <a:t>Click to edit Master title style</a:t>
            </a:r>
          </a:p>
        </p:txBody>
      </p:sp>
    </p:spTree>
    <p:extLst>
      <p:ext uri="{BB962C8B-B14F-4D97-AF65-F5344CB8AC3E}">
        <p14:creationId xmlns:p14="http://schemas.microsoft.com/office/powerpoint/2010/main" val="19128454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TA/Questions">
    <p:bg>
      <p:bgPr>
        <a:solidFill>
          <a:schemeClr val="tx1"/>
        </a:solidFill>
        <a:effectLst/>
      </p:bgPr>
    </p:bg>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B1F4AB32-A871-D445-A617-12BDB624CA2B}"/>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11368341" y="6467047"/>
            <a:ext cx="607178" cy="145694"/>
          </a:xfrm>
          <a:prstGeom prst="rect">
            <a:avLst/>
          </a:prstGeom>
        </p:spPr>
      </p:pic>
      <p:sp>
        <p:nvSpPr>
          <p:cNvPr id="18" name="Slide Number Placeholder 7">
            <a:extLst>
              <a:ext uri="{FF2B5EF4-FFF2-40B4-BE49-F238E27FC236}">
                <a16:creationId xmlns:a16="http://schemas.microsoft.com/office/drawing/2014/main" id="{A100F1BA-FE3D-744C-96E3-6B551FE1166C}"/>
              </a:ext>
            </a:extLst>
          </p:cNvPr>
          <p:cNvSpPr txBox="1">
            <a:spLocks/>
          </p:cNvSpPr>
          <p:nvPr userDrawn="1"/>
        </p:nvSpPr>
        <p:spPr>
          <a:xfrm>
            <a:off x="165204" y="6442742"/>
            <a:ext cx="345990" cy="204829"/>
          </a:xfrm>
          <a:prstGeom prst="rect">
            <a:avLst/>
          </a:prstGeom>
        </p:spPr>
        <p:txBody>
          <a:bodyPr vert="horz" lIns="91440" tIns="45720" rIns="91440" bIns="45720" rtlCol="0" anchor="ctr"/>
          <a:lstStyle>
            <a:defPPr>
              <a:defRPr lang="en-US"/>
            </a:defPPr>
            <a:lvl1pPr marL="0" algn="ctr" defTabSz="914400" rtl="0" eaLnBrk="1" latinLnBrk="0" hangingPunct="1">
              <a:defRPr sz="800" b="0" i="0" kern="1200">
                <a:solidFill>
                  <a:schemeClr val="accent6">
                    <a:lumMod val="25000"/>
                    <a:lumOff val="75000"/>
                  </a:schemeClr>
                </a:solidFill>
                <a:latin typeface="Arial"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59A88F6-A667-2F47-A1AA-6AA2965AA51F}" type="slidenum">
              <a:rPr lang="en-US" smtClean="0">
                <a:solidFill>
                  <a:schemeClr val="accent6">
                    <a:lumMod val="50000"/>
                    <a:lumOff val="50000"/>
                  </a:schemeClr>
                </a:solidFill>
              </a:rPr>
              <a:pPr/>
              <a:t>‹#›</a:t>
            </a:fld>
            <a:endParaRPr lang="en-US" dirty="0">
              <a:solidFill>
                <a:schemeClr val="accent6">
                  <a:lumMod val="50000"/>
                  <a:lumOff val="50000"/>
                </a:schemeClr>
              </a:solidFill>
            </a:endParaRPr>
          </a:p>
        </p:txBody>
      </p:sp>
      <p:cxnSp>
        <p:nvCxnSpPr>
          <p:cNvPr id="19" name="Straight Connector 18">
            <a:extLst>
              <a:ext uri="{FF2B5EF4-FFF2-40B4-BE49-F238E27FC236}">
                <a16:creationId xmlns:a16="http://schemas.microsoft.com/office/drawing/2014/main" id="{8A3D588C-0B53-B540-B647-D8E5AA61A9ED}"/>
              </a:ext>
            </a:extLst>
          </p:cNvPr>
          <p:cNvCxnSpPr>
            <a:cxnSpLocks/>
          </p:cNvCxnSpPr>
          <p:nvPr userDrawn="1"/>
        </p:nvCxnSpPr>
        <p:spPr>
          <a:xfrm>
            <a:off x="0" y="160151"/>
            <a:ext cx="12192000" cy="0"/>
          </a:xfrm>
          <a:prstGeom prst="line">
            <a:avLst/>
          </a:prstGeom>
          <a:ln w="25400">
            <a:gradFill flip="none" rotWithShape="1">
              <a:gsLst>
                <a:gs pos="0">
                  <a:schemeClr val="tx1">
                    <a:alpha val="0"/>
                  </a:schemeClr>
                </a:gs>
                <a:gs pos="55000">
                  <a:schemeClr val="accent2"/>
                </a:gs>
                <a:gs pos="45000">
                  <a:schemeClr val="accent2"/>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C3C1A766-7F70-634B-AD08-7C0432CA9F77}"/>
              </a:ext>
            </a:extLst>
          </p:cNvPr>
          <p:cNvCxnSpPr>
            <a:cxnSpLocks/>
          </p:cNvCxnSpPr>
          <p:nvPr userDrawn="1"/>
        </p:nvCxnSpPr>
        <p:spPr>
          <a:xfrm>
            <a:off x="0" y="6693686"/>
            <a:ext cx="12192000" cy="0"/>
          </a:xfrm>
          <a:prstGeom prst="line">
            <a:avLst/>
          </a:prstGeom>
          <a:ln w="25400">
            <a:gradFill flip="none" rotWithShape="1">
              <a:gsLst>
                <a:gs pos="0">
                  <a:schemeClr val="tx1">
                    <a:alpha val="0"/>
                  </a:schemeClr>
                </a:gs>
                <a:gs pos="55000">
                  <a:schemeClr val="accent2"/>
                </a:gs>
                <a:gs pos="45000">
                  <a:schemeClr val="accent2"/>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856CA8D5-32E5-F347-923C-A9FC92492A0C}"/>
              </a:ext>
            </a:extLst>
          </p:cNvPr>
          <p:cNvCxnSpPr>
            <a:cxnSpLocks/>
          </p:cNvCxnSpPr>
          <p:nvPr userDrawn="1"/>
        </p:nvCxnSpPr>
        <p:spPr>
          <a:xfrm>
            <a:off x="4481722" y="2219644"/>
            <a:ext cx="3228557" cy="0"/>
          </a:xfrm>
          <a:prstGeom prst="line">
            <a:avLst/>
          </a:prstGeom>
          <a:ln w="25400">
            <a:gradFill flip="none" rotWithShape="1">
              <a:gsLst>
                <a:gs pos="0">
                  <a:schemeClr val="tx1">
                    <a:alpha val="0"/>
                  </a:schemeClr>
                </a:gs>
                <a:gs pos="50000">
                  <a:schemeClr val="accent2"/>
                </a:gs>
                <a:gs pos="100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12" name="Text Placeholder 7">
            <a:extLst>
              <a:ext uri="{FF2B5EF4-FFF2-40B4-BE49-F238E27FC236}">
                <a16:creationId xmlns:a16="http://schemas.microsoft.com/office/drawing/2014/main" id="{646E38E2-260A-AE4E-98C6-15B103CD6838}"/>
              </a:ext>
            </a:extLst>
          </p:cNvPr>
          <p:cNvSpPr>
            <a:spLocks noGrp="1"/>
          </p:cNvSpPr>
          <p:nvPr>
            <p:ph type="body" sz="quarter" idx="10" hasCustomPrompt="1"/>
          </p:nvPr>
        </p:nvSpPr>
        <p:spPr>
          <a:xfrm>
            <a:off x="762000" y="2525713"/>
            <a:ext cx="10668000" cy="3696667"/>
          </a:xfrm>
        </p:spPr>
        <p:txBody>
          <a:bodyPr>
            <a:normAutofit/>
          </a:bodyPr>
          <a:lstStyle>
            <a:lvl1pPr algn="ctr">
              <a:defRPr sz="4800" b="1" cap="all" baseline="0"/>
            </a:lvl1pPr>
            <a:lvl2pPr algn="ctr">
              <a:defRPr/>
            </a:lvl2pPr>
            <a:lvl3pPr algn="ctr">
              <a:defRPr/>
            </a:lvl3pPr>
            <a:lvl4pPr algn="ctr">
              <a:defRPr/>
            </a:lvl4pPr>
            <a:lvl5pPr algn="ctr">
              <a:defRPr/>
            </a:lvl5pPr>
          </a:lstStyle>
          <a:p>
            <a:pPr lvl="0"/>
            <a:r>
              <a:rPr lang="en-US" dirty="0"/>
              <a:t>EDIT MASTER TEXT STYLES</a:t>
            </a:r>
          </a:p>
        </p:txBody>
      </p:sp>
      <p:pic>
        <p:nvPicPr>
          <p:cNvPr id="13" name="Picture 12">
            <a:extLst>
              <a:ext uri="{FF2B5EF4-FFF2-40B4-BE49-F238E27FC236}">
                <a16:creationId xmlns:a16="http://schemas.microsoft.com/office/drawing/2014/main" id="{8A8648DC-6805-ED4C-9A49-166BD1F7C093}"/>
              </a:ext>
            </a:extLst>
          </p:cNvPr>
          <p:cNvPicPr>
            <a:picLocks noChangeAspect="1"/>
          </p:cNvPicPr>
          <p:nvPr userDrawn="1"/>
        </p:nvPicPr>
        <p:blipFill>
          <a:blip r:embed="rId4">
            <a:biLevel thresh="75000"/>
            <a:extLst>
              <a:ext uri="{BEBA8EAE-BF5A-486C-A8C5-ECC9F3942E4B}">
                <a14:imgProps xmlns:a14="http://schemas.microsoft.com/office/drawing/2010/main">
                  <a14:imgLayer r:embed="rId5">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5435160" y="1664724"/>
            <a:ext cx="1321676" cy="317138"/>
          </a:xfrm>
          <a:prstGeom prst="rect">
            <a:avLst/>
          </a:prstGeom>
        </p:spPr>
      </p:pic>
    </p:spTree>
    <p:extLst>
      <p:ext uri="{BB962C8B-B14F-4D97-AF65-F5344CB8AC3E}">
        <p14:creationId xmlns:p14="http://schemas.microsoft.com/office/powerpoint/2010/main" val="23813535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 No Top/Bottom Lines">
    <p:bg>
      <p:bgPr>
        <a:solidFill>
          <a:schemeClr val="tx1"/>
        </a:solidFill>
        <a:effectLst/>
      </p:bgPr>
    </p:bg>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B1F4AB32-A871-D445-A617-12BDB624CA2B}"/>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11368341" y="6467047"/>
            <a:ext cx="607178" cy="145694"/>
          </a:xfrm>
          <a:prstGeom prst="rect">
            <a:avLst/>
          </a:prstGeom>
        </p:spPr>
      </p:pic>
      <p:sp>
        <p:nvSpPr>
          <p:cNvPr id="18" name="Slide Number Placeholder 7">
            <a:extLst>
              <a:ext uri="{FF2B5EF4-FFF2-40B4-BE49-F238E27FC236}">
                <a16:creationId xmlns:a16="http://schemas.microsoft.com/office/drawing/2014/main" id="{A100F1BA-FE3D-744C-96E3-6B551FE1166C}"/>
              </a:ext>
            </a:extLst>
          </p:cNvPr>
          <p:cNvSpPr txBox="1">
            <a:spLocks/>
          </p:cNvSpPr>
          <p:nvPr userDrawn="1"/>
        </p:nvSpPr>
        <p:spPr>
          <a:xfrm>
            <a:off x="165204" y="6442742"/>
            <a:ext cx="345990" cy="204829"/>
          </a:xfrm>
          <a:prstGeom prst="rect">
            <a:avLst/>
          </a:prstGeom>
        </p:spPr>
        <p:txBody>
          <a:bodyPr vert="horz" lIns="91440" tIns="45720" rIns="91440" bIns="45720" rtlCol="0" anchor="ctr"/>
          <a:lstStyle>
            <a:defPPr>
              <a:defRPr lang="en-US"/>
            </a:defPPr>
            <a:lvl1pPr marL="0" algn="ctr" defTabSz="914400" rtl="0" eaLnBrk="1" latinLnBrk="0" hangingPunct="1">
              <a:defRPr sz="800" b="0" i="0" kern="1200">
                <a:solidFill>
                  <a:schemeClr val="accent6">
                    <a:lumMod val="25000"/>
                    <a:lumOff val="75000"/>
                  </a:schemeClr>
                </a:solidFill>
                <a:latin typeface="Arial"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59A88F6-A667-2F47-A1AA-6AA2965AA51F}" type="slidenum">
              <a:rPr lang="en-US" smtClean="0">
                <a:solidFill>
                  <a:schemeClr val="accent6">
                    <a:lumMod val="50000"/>
                    <a:lumOff val="50000"/>
                  </a:schemeClr>
                </a:solidFill>
              </a:rPr>
              <a:pPr/>
              <a:t>‹#›</a:t>
            </a:fld>
            <a:endParaRPr lang="en-US" dirty="0">
              <a:solidFill>
                <a:schemeClr val="accent6">
                  <a:lumMod val="50000"/>
                  <a:lumOff val="50000"/>
                </a:schemeClr>
              </a:solidFill>
            </a:endParaRPr>
          </a:p>
        </p:txBody>
      </p:sp>
      <p:sp>
        <p:nvSpPr>
          <p:cNvPr id="10" name="Title 3">
            <a:extLst>
              <a:ext uri="{FF2B5EF4-FFF2-40B4-BE49-F238E27FC236}">
                <a16:creationId xmlns:a16="http://schemas.microsoft.com/office/drawing/2014/main" id="{177BDB90-1E59-074D-9825-03BCAD17A2E7}"/>
              </a:ext>
            </a:extLst>
          </p:cNvPr>
          <p:cNvSpPr>
            <a:spLocks noGrp="1"/>
          </p:cNvSpPr>
          <p:nvPr>
            <p:ph type="title"/>
          </p:nvPr>
        </p:nvSpPr>
        <p:spPr>
          <a:xfrm>
            <a:off x="391236" y="447260"/>
            <a:ext cx="11409528" cy="1041171"/>
          </a:xfrm>
          <a:prstGeom prst="rect">
            <a:avLst/>
          </a:prstGeom>
        </p:spPr>
        <p:txBody>
          <a:bodyPr>
            <a:normAutofit/>
          </a:bodyPr>
          <a:lstStyle>
            <a:lvl1pPr>
              <a:defRPr sz="4000" b="1" cap="all" baseline="0">
                <a:solidFill>
                  <a:schemeClr val="bg1"/>
                </a:solidFill>
              </a:defRPr>
            </a:lvl1pPr>
          </a:lstStyle>
          <a:p>
            <a:r>
              <a:rPr lang="en-US" dirty="0"/>
              <a:t>Click to edit Master title style</a:t>
            </a:r>
          </a:p>
        </p:txBody>
      </p:sp>
    </p:spTree>
    <p:extLst>
      <p:ext uri="{BB962C8B-B14F-4D97-AF65-F5344CB8AC3E}">
        <p14:creationId xmlns:p14="http://schemas.microsoft.com/office/powerpoint/2010/main" val="5604281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1_Blank">
    <p:bg>
      <p:bgPr>
        <a:solidFill>
          <a:schemeClr val="tx1"/>
        </a:solidFill>
        <a:effectLst/>
      </p:bgPr>
    </p:bg>
    <p:spTree>
      <p:nvGrpSpPr>
        <p:cNvPr id="1" name=""/>
        <p:cNvGrpSpPr/>
        <p:nvPr/>
      </p:nvGrpSpPr>
      <p:grpSpPr>
        <a:xfrm>
          <a:off x="0" y="0"/>
          <a:ext cx="0" cy="0"/>
          <a:chOff x="0" y="0"/>
          <a:chExt cx="0" cy="0"/>
        </a:xfrm>
      </p:grpSpPr>
      <p:sp>
        <p:nvSpPr>
          <p:cNvPr id="3" name="Title 3">
            <a:extLst>
              <a:ext uri="{FF2B5EF4-FFF2-40B4-BE49-F238E27FC236}">
                <a16:creationId xmlns:a16="http://schemas.microsoft.com/office/drawing/2014/main" id="{CF958EAE-F626-7546-B6CB-893EB2C35A9E}"/>
              </a:ext>
            </a:extLst>
          </p:cNvPr>
          <p:cNvSpPr>
            <a:spLocks noGrp="1"/>
          </p:cNvSpPr>
          <p:nvPr>
            <p:ph type="title"/>
          </p:nvPr>
        </p:nvSpPr>
        <p:spPr>
          <a:xfrm>
            <a:off x="391236" y="447260"/>
            <a:ext cx="11409528" cy="1041171"/>
          </a:xfrm>
          <a:prstGeom prst="rect">
            <a:avLst/>
          </a:prstGeom>
        </p:spPr>
        <p:txBody>
          <a:bodyPr>
            <a:normAutofit/>
          </a:bodyPr>
          <a:lstStyle>
            <a:lvl1pPr>
              <a:defRPr sz="4000" b="1" cap="all" baseline="0">
                <a:solidFill>
                  <a:schemeClr val="bg1"/>
                </a:solidFill>
              </a:defRPr>
            </a:lvl1pPr>
          </a:lstStyle>
          <a:p>
            <a:r>
              <a:rPr lang="en-US" dirty="0"/>
              <a:t>Click to edit Master title style</a:t>
            </a:r>
          </a:p>
        </p:txBody>
      </p:sp>
    </p:spTree>
    <p:extLst>
      <p:ext uri="{BB962C8B-B14F-4D97-AF65-F5344CB8AC3E}">
        <p14:creationId xmlns:p14="http://schemas.microsoft.com/office/powerpoint/2010/main" val="3790697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Title">
    <p:bg>
      <p:bgPr>
        <a:solidFill>
          <a:schemeClr val="tx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B18F644F-CC1C-ED42-B595-B3C3FE3FD183}"/>
              </a:ext>
            </a:extLst>
          </p:cNvPr>
          <p:cNvPicPr>
            <a:picLocks noChangeAspect="1"/>
          </p:cNvPicPr>
          <p:nvPr userDrawn="1"/>
        </p:nvPicPr>
        <p:blipFill>
          <a:blip r:embed="rId2"/>
          <a:stretch>
            <a:fillRect/>
          </a:stretch>
        </p:blipFill>
        <p:spPr>
          <a:xfrm>
            <a:off x="0" y="0"/>
            <a:ext cx="12192000" cy="6858000"/>
          </a:xfrm>
          <a:prstGeom prst="rect">
            <a:avLst/>
          </a:prstGeom>
        </p:spPr>
      </p:pic>
      <p:pic>
        <p:nvPicPr>
          <p:cNvPr id="8" name="Picture 7">
            <a:extLst>
              <a:ext uri="{FF2B5EF4-FFF2-40B4-BE49-F238E27FC236}">
                <a16:creationId xmlns:a16="http://schemas.microsoft.com/office/drawing/2014/main" id="{683E98F9-42D4-974C-90C2-365451A9CC47}"/>
              </a:ext>
            </a:extLst>
          </p:cNvPr>
          <p:cNvPicPr>
            <a:picLocks noChangeAspect="1"/>
          </p:cNvPicPr>
          <p:nvPr userDrawn="1"/>
        </p:nvPicPr>
        <p:blipFill>
          <a:blip r:embed="rId3">
            <a:biLevel thresh="75000"/>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787401" y="1211950"/>
            <a:ext cx="1321676" cy="317138"/>
          </a:xfrm>
          <a:prstGeom prst="rect">
            <a:avLst/>
          </a:prstGeom>
        </p:spPr>
      </p:pic>
      <p:sp>
        <p:nvSpPr>
          <p:cNvPr id="12" name="Title Placeholder 1">
            <a:extLst>
              <a:ext uri="{FF2B5EF4-FFF2-40B4-BE49-F238E27FC236}">
                <a16:creationId xmlns:a16="http://schemas.microsoft.com/office/drawing/2014/main" id="{5FF781FB-FE7D-184F-A988-7446CE5AD18A}"/>
              </a:ext>
            </a:extLst>
          </p:cNvPr>
          <p:cNvSpPr>
            <a:spLocks noGrp="1"/>
          </p:cNvSpPr>
          <p:nvPr>
            <p:ph type="title"/>
          </p:nvPr>
        </p:nvSpPr>
        <p:spPr>
          <a:xfrm>
            <a:off x="656948" y="2256051"/>
            <a:ext cx="10165023" cy="3048426"/>
          </a:xfrm>
          <a:prstGeom prst="rect">
            <a:avLst/>
          </a:prstGeom>
        </p:spPr>
        <p:txBody>
          <a:bodyPr vert="horz" lIns="91440" tIns="45720" rIns="91440" bIns="45720" rtlCol="0" anchor="b">
            <a:normAutofit/>
          </a:bodyPr>
          <a:lstStyle>
            <a:lvl1pPr>
              <a:defRPr sz="5400"/>
            </a:lvl1pPr>
          </a:lstStyle>
          <a:p>
            <a:r>
              <a:rPr lang="en-US" dirty="0"/>
              <a:t>Click to edit Master title style</a:t>
            </a:r>
          </a:p>
        </p:txBody>
      </p:sp>
      <p:sp>
        <p:nvSpPr>
          <p:cNvPr id="13" name="Text Placeholder 35">
            <a:extLst>
              <a:ext uri="{FF2B5EF4-FFF2-40B4-BE49-F238E27FC236}">
                <a16:creationId xmlns:a16="http://schemas.microsoft.com/office/drawing/2014/main" id="{6A695C8E-4545-9F48-8207-D49C76550C0C}"/>
              </a:ext>
            </a:extLst>
          </p:cNvPr>
          <p:cNvSpPr>
            <a:spLocks noGrp="1"/>
          </p:cNvSpPr>
          <p:nvPr>
            <p:ph type="body" sz="quarter" idx="10" hasCustomPrompt="1"/>
          </p:nvPr>
        </p:nvSpPr>
        <p:spPr>
          <a:xfrm>
            <a:off x="656948" y="5410414"/>
            <a:ext cx="6314439" cy="1104686"/>
          </a:xfrm>
        </p:spPr>
        <p:txBody>
          <a:bodyPr>
            <a:noAutofit/>
          </a:bodyPr>
          <a:lstStyle>
            <a:lvl1pPr>
              <a:defRPr sz="1600" cap="all" baseline="0">
                <a:solidFill>
                  <a:schemeClr val="accent6">
                    <a:lumMod val="50000"/>
                    <a:lumOff val="50000"/>
                  </a:schemeClr>
                </a:solidFill>
              </a:defRPr>
            </a:lvl1pPr>
            <a:lvl2pPr>
              <a:defRPr sz="1600" cap="all" baseline="0">
                <a:solidFill>
                  <a:schemeClr val="accent6">
                    <a:lumMod val="50000"/>
                    <a:lumOff val="50000"/>
                  </a:schemeClr>
                </a:solidFill>
              </a:defRPr>
            </a:lvl2pPr>
            <a:lvl3pPr>
              <a:defRPr sz="1400" cap="all" baseline="0">
                <a:solidFill>
                  <a:schemeClr val="accent6">
                    <a:lumMod val="50000"/>
                    <a:lumOff val="50000"/>
                  </a:schemeClr>
                </a:solidFill>
              </a:defRPr>
            </a:lvl3pPr>
            <a:lvl4pPr>
              <a:defRPr sz="1200">
                <a:solidFill>
                  <a:schemeClr val="accent2"/>
                </a:solidFill>
              </a:defRPr>
            </a:lvl4pPr>
            <a:lvl5pPr>
              <a:defRPr sz="1200">
                <a:solidFill>
                  <a:schemeClr val="accent2"/>
                </a:solidFill>
              </a:defRPr>
            </a:lvl5pPr>
          </a:lstStyle>
          <a:p>
            <a:pPr lvl="0"/>
            <a:r>
              <a:rPr lang="en-US" dirty="0"/>
              <a:t>EDIT MASTER TEXT STYLES</a:t>
            </a:r>
          </a:p>
          <a:p>
            <a:pPr lvl="1"/>
            <a:r>
              <a:rPr lang="en-US" dirty="0"/>
              <a:t>SECOND LEVEL</a:t>
            </a:r>
          </a:p>
          <a:p>
            <a:pPr lvl="2"/>
            <a:r>
              <a:rPr lang="en-US" dirty="0"/>
              <a:t>THIRD LEVEL</a:t>
            </a:r>
          </a:p>
        </p:txBody>
      </p:sp>
      <p:cxnSp>
        <p:nvCxnSpPr>
          <p:cNvPr id="7" name="Straight Connector 6">
            <a:extLst>
              <a:ext uri="{FF2B5EF4-FFF2-40B4-BE49-F238E27FC236}">
                <a16:creationId xmlns:a16="http://schemas.microsoft.com/office/drawing/2014/main" id="{30315799-8535-054E-99AE-7D8733E0674D}"/>
              </a:ext>
            </a:extLst>
          </p:cNvPr>
          <p:cNvCxnSpPr>
            <a:cxnSpLocks/>
          </p:cNvCxnSpPr>
          <p:nvPr userDrawn="1"/>
        </p:nvCxnSpPr>
        <p:spPr>
          <a:xfrm>
            <a:off x="0" y="160151"/>
            <a:ext cx="12192000" cy="0"/>
          </a:xfrm>
          <a:prstGeom prst="line">
            <a:avLst/>
          </a:prstGeom>
          <a:ln w="25400">
            <a:gradFill flip="none" rotWithShape="1">
              <a:gsLst>
                <a:gs pos="0">
                  <a:schemeClr val="tx1">
                    <a:alpha val="0"/>
                  </a:schemeClr>
                </a:gs>
                <a:gs pos="55000">
                  <a:schemeClr val="accent2"/>
                </a:gs>
                <a:gs pos="45000">
                  <a:schemeClr val="accent2"/>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EF63A4CF-6B19-C94A-ABF0-EB424B58E119}"/>
              </a:ext>
            </a:extLst>
          </p:cNvPr>
          <p:cNvCxnSpPr>
            <a:cxnSpLocks/>
          </p:cNvCxnSpPr>
          <p:nvPr userDrawn="1"/>
        </p:nvCxnSpPr>
        <p:spPr>
          <a:xfrm>
            <a:off x="0" y="6693686"/>
            <a:ext cx="12192000" cy="0"/>
          </a:xfrm>
          <a:prstGeom prst="line">
            <a:avLst/>
          </a:prstGeom>
          <a:ln w="25400">
            <a:gradFill flip="none" rotWithShape="1">
              <a:gsLst>
                <a:gs pos="0">
                  <a:schemeClr val="tx1">
                    <a:alpha val="0"/>
                  </a:schemeClr>
                </a:gs>
                <a:gs pos="55000">
                  <a:schemeClr val="accent2"/>
                </a:gs>
                <a:gs pos="45000">
                  <a:schemeClr val="accent2"/>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0F0F8E72-9131-FD4A-BA13-E85B530339F9}"/>
              </a:ext>
            </a:extLst>
          </p:cNvPr>
          <p:cNvCxnSpPr>
            <a:cxnSpLocks/>
          </p:cNvCxnSpPr>
          <p:nvPr userDrawn="1"/>
        </p:nvCxnSpPr>
        <p:spPr>
          <a:xfrm>
            <a:off x="787401" y="1778527"/>
            <a:ext cx="775585"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180114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3_Title">
    <p:bg>
      <p:bgPr>
        <a:solidFill>
          <a:schemeClr val="tx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AA4088DE-90C1-5242-A7A1-9C4CB7BF8BC2}"/>
              </a:ext>
            </a:extLst>
          </p:cNvPr>
          <p:cNvPicPr>
            <a:picLocks noChangeAspect="1"/>
          </p:cNvPicPr>
          <p:nvPr userDrawn="1"/>
        </p:nvPicPr>
        <p:blipFill>
          <a:blip r:embed="rId2"/>
          <a:stretch>
            <a:fillRect/>
          </a:stretch>
        </p:blipFill>
        <p:spPr>
          <a:xfrm>
            <a:off x="0" y="0"/>
            <a:ext cx="12192000" cy="6858000"/>
          </a:xfrm>
          <a:prstGeom prst="rect">
            <a:avLst/>
          </a:prstGeom>
        </p:spPr>
      </p:pic>
      <p:cxnSp>
        <p:nvCxnSpPr>
          <p:cNvPr id="14" name="Straight Connector 13">
            <a:extLst>
              <a:ext uri="{FF2B5EF4-FFF2-40B4-BE49-F238E27FC236}">
                <a16:creationId xmlns:a16="http://schemas.microsoft.com/office/drawing/2014/main" id="{9ACE892C-2902-E04F-ADA6-D028AB1E09A9}"/>
              </a:ext>
            </a:extLst>
          </p:cNvPr>
          <p:cNvCxnSpPr>
            <a:cxnSpLocks/>
          </p:cNvCxnSpPr>
          <p:nvPr userDrawn="1"/>
        </p:nvCxnSpPr>
        <p:spPr>
          <a:xfrm>
            <a:off x="117566" y="160151"/>
            <a:ext cx="12192000" cy="0"/>
          </a:xfrm>
          <a:prstGeom prst="line">
            <a:avLst/>
          </a:prstGeom>
          <a:ln w="25400">
            <a:gradFill flip="none" rotWithShape="1">
              <a:gsLst>
                <a:gs pos="0">
                  <a:schemeClr val="tx1">
                    <a:alpha val="0"/>
                  </a:schemeClr>
                </a:gs>
                <a:gs pos="54000">
                  <a:schemeClr val="accent3"/>
                </a:gs>
                <a:gs pos="45000">
                  <a:schemeClr val="accent3"/>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EE7385F5-2ABA-9E41-819B-66C9AC49E96B}"/>
              </a:ext>
            </a:extLst>
          </p:cNvPr>
          <p:cNvCxnSpPr>
            <a:cxnSpLocks/>
          </p:cNvCxnSpPr>
          <p:nvPr userDrawn="1"/>
        </p:nvCxnSpPr>
        <p:spPr>
          <a:xfrm>
            <a:off x="117566" y="6693686"/>
            <a:ext cx="12192000" cy="0"/>
          </a:xfrm>
          <a:prstGeom prst="line">
            <a:avLst/>
          </a:prstGeom>
          <a:ln w="25400">
            <a:gradFill flip="none" rotWithShape="1">
              <a:gsLst>
                <a:gs pos="0">
                  <a:schemeClr val="tx1">
                    <a:alpha val="0"/>
                  </a:schemeClr>
                </a:gs>
                <a:gs pos="54000">
                  <a:schemeClr val="accent3"/>
                </a:gs>
                <a:gs pos="45000">
                  <a:schemeClr val="accent3"/>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683E98F9-42D4-974C-90C2-365451A9CC47}"/>
              </a:ext>
            </a:extLst>
          </p:cNvPr>
          <p:cNvPicPr>
            <a:picLocks noChangeAspect="1"/>
          </p:cNvPicPr>
          <p:nvPr userDrawn="1"/>
        </p:nvPicPr>
        <p:blipFill>
          <a:blip r:embed="rId3">
            <a:biLevel thresh="75000"/>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787401" y="1211950"/>
            <a:ext cx="1321676" cy="317138"/>
          </a:xfrm>
          <a:prstGeom prst="rect">
            <a:avLst/>
          </a:prstGeom>
        </p:spPr>
      </p:pic>
      <p:sp>
        <p:nvSpPr>
          <p:cNvPr id="12" name="Title Placeholder 1">
            <a:extLst>
              <a:ext uri="{FF2B5EF4-FFF2-40B4-BE49-F238E27FC236}">
                <a16:creationId xmlns:a16="http://schemas.microsoft.com/office/drawing/2014/main" id="{5FF781FB-FE7D-184F-A988-7446CE5AD18A}"/>
              </a:ext>
            </a:extLst>
          </p:cNvPr>
          <p:cNvSpPr>
            <a:spLocks noGrp="1"/>
          </p:cNvSpPr>
          <p:nvPr>
            <p:ph type="title"/>
          </p:nvPr>
        </p:nvSpPr>
        <p:spPr>
          <a:xfrm>
            <a:off x="656948" y="2256051"/>
            <a:ext cx="10165023" cy="3048426"/>
          </a:xfrm>
          <a:prstGeom prst="rect">
            <a:avLst/>
          </a:prstGeom>
        </p:spPr>
        <p:txBody>
          <a:bodyPr vert="horz" lIns="91440" tIns="45720" rIns="91440" bIns="45720" rtlCol="0" anchor="b">
            <a:normAutofit/>
          </a:bodyPr>
          <a:lstStyle>
            <a:lvl1pPr>
              <a:defRPr sz="5400"/>
            </a:lvl1pPr>
          </a:lstStyle>
          <a:p>
            <a:r>
              <a:rPr lang="en-US" dirty="0"/>
              <a:t>Click to edit Master title style</a:t>
            </a:r>
          </a:p>
        </p:txBody>
      </p:sp>
      <p:sp>
        <p:nvSpPr>
          <p:cNvPr id="13" name="Text Placeholder 35">
            <a:extLst>
              <a:ext uri="{FF2B5EF4-FFF2-40B4-BE49-F238E27FC236}">
                <a16:creationId xmlns:a16="http://schemas.microsoft.com/office/drawing/2014/main" id="{6A695C8E-4545-9F48-8207-D49C76550C0C}"/>
              </a:ext>
            </a:extLst>
          </p:cNvPr>
          <p:cNvSpPr>
            <a:spLocks noGrp="1"/>
          </p:cNvSpPr>
          <p:nvPr>
            <p:ph type="body" sz="quarter" idx="10" hasCustomPrompt="1"/>
          </p:nvPr>
        </p:nvSpPr>
        <p:spPr>
          <a:xfrm>
            <a:off x="656948" y="5410414"/>
            <a:ext cx="6314439" cy="1104686"/>
          </a:xfrm>
        </p:spPr>
        <p:txBody>
          <a:bodyPr>
            <a:noAutofit/>
          </a:bodyPr>
          <a:lstStyle>
            <a:lvl1pPr>
              <a:defRPr sz="1600" cap="all" baseline="0">
                <a:solidFill>
                  <a:schemeClr val="accent6">
                    <a:lumMod val="50000"/>
                    <a:lumOff val="50000"/>
                  </a:schemeClr>
                </a:solidFill>
              </a:defRPr>
            </a:lvl1pPr>
            <a:lvl2pPr>
              <a:defRPr sz="1600" cap="all" baseline="0">
                <a:solidFill>
                  <a:schemeClr val="accent6">
                    <a:lumMod val="50000"/>
                    <a:lumOff val="50000"/>
                  </a:schemeClr>
                </a:solidFill>
              </a:defRPr>
            </a:lvl2pPr>
            <a:lvl3pPr>
              <a:defRPr sz="1400" cap="all" baseline="0">
                <a:solidFill>
                  <a:schemeClr val="accent6">
                    <a:lumMod val="50000"/>
                    <a:lumOff val="50000"/>
                  </a:schemeClr>
                </a:solidFill>
              </a:defRPr>
            </a:lvl3pPr>
            <a:lvl4pPr>
              <a:defRPr sz="1200">
                <a:solidFill>
                  <a:schemeClr val="accent2"/>
                </a:solidFill>
              </a:defRPr>
            </a:lvl4pPr>
            <a:lvl5pPr>
              <a:defRPr sz="1200">
                <a:solidFill>
                  <a:schemeClr val="accent2"/>
                </a:solidFill>
              </a:defRPr>
            </a:lvl5pPr>
          </a:lstStyle>
          <a:p>
            <a:pPr lvl="0"/>
            <a:r>
              <a:rPr lang="en-US" dirty="0"/>
              <a:t>EDIT MASTER TEXT STYLES</a:t>
            </a:r>
          </a:p>
          <a:p>
            <a:pPr lvl="1"/>
            <a:r>
              <a:rPr lang="en-US" dirty="0"/>
              <a:t>SECOND LEVEL</a:t>
            </a:r>
          </a:p>
          <a:p>
            <a:pPr lvl="2"/>
            <a:r>
              <a:rPr lang="en-US" dirty="0"/>
              <a:t>THIRD LEVEL</a:t>
            </a:r>
          </a:p>
        </p:txBody>
      </p:sp>
      <p:cxnSp>
        <p:nvCxnSpPr>
          <p:cNvPr id="16" name="Straight Connector 15">
            <a:extLst>
              <a:ext uri="{FF2B5EF4-FFF2-40B4-BE49-F238E27FC236}">
                <a16:creationId xmlns:a16="http://schemas.microsoft.com/office/drawing/2014/main" id="{E4B55BBE-5EF7-0A4E-99A2-0475A0F9403B}"/>
              </a:ext>
            </a:extLst>
          </p:cNvPr>
          <p:cNvCxnSpPr>
            <a:cxnSpLocks/>
          </p:cNvCxnSpPr>
          <p:nvPr userDrawn="1"/>
        </p:nvCxnSpPr>
        <p:spPr>
          <a:xfrm>
            <a:off x="787401" y="1778527"/>
            <a:ext cx="775585"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860625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7_Title">
    <p:bg>
      <p:bgPr>
        <a:solidFill>
          <a:schemeClr val="tx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B18F644F-CC1C-ED42-B595-B3C3FE3FD183}"/>
              </a:ext>
            </a:extLst>
          </p:cNvPr>
          <p:cNvPicPr>
            <a:picLocks noChangeAspect="1"/>
          </p:cNvPicPr>
          <p:nvPr userDrawn="1"/>
        </p:nvPicPr>
        <p:blipFill>
          <a:blip r:embed="rId2"/>
          <a:stretch>
            <a:fillRect/>
          </a:stretch>
        </p:blipFill>
        <p:spPr>
          <a:xfrm>
            <a:off x="0" y="0"/>
            <a:ext cx="12192000" cy="6858000"/>
          </a:xfrm>
          <a:prstGeom prst="rect">
            <a:avLst/>
          </a:prstGeom>
        </p:spPr>
      </p:pic>
      <p:pic>
        <p:nvPicPr>
          <p:cNvPr id="16" name="Picture 15">
            <a:extLst>
              <a:ext uri="{FF2B5EF4-FFF2-40B4-BE49-F238E27FC236}">
                <a16:creationId xmlns:a16="http://schemas.microsoft.com/office/drawing/2014/main" id="{9A04853D-5FAB-2C41-B366-3C4F2BCF3995}"/>
              </a:ext>
            </a:extLst>
          </p:cNvPr>
          <p:cNvPicPr>
            <a:picLocks noChangeAspect="1"/>
          </p:cNvPicPr>
          <p:nvPr userDrawn="1"/>
        </p:nvPicPr>
        <p:blipFill>
          <a:blip r:embed="rId3">
            <a:alphaModFix amt="29000"/>
            <a:extLst>
              <a:ext uri="{BEBA8EAE-BF5A-486C-A8C5-ECC9F3942E4B}">
                <a14:imgProps xmlns:a14="http://schemas.microsoft.com/office/drawing/2010/main">
                  <a14:imgLayer>
                    <a14:imgEffect>
                      <a14:saturation sat="68000"/>
                    </a14:imgEffect>
                  </a14:imgLayer>
                </a14:imgProps>
              </a:ext>
            </a:extLst>
          </a:blip>
          <a:stretch>
            <a:fillRect/>
          </a:stretch>
        </p:blipFill>
        <p:spPr>
          <a:xfrm>
            <a:off x="4436612" y="1905"/>
            <a:ext cx="7755388" cy="6854189"/>
          </a:xfrm>
          <a:prstGeom prst="rect">
            <a:avLst/>
          </a:prstGeom>
        </p:spPr>
      </p:pic>
      <p:pic>
        <p:nvPicPr>
          <p:cNvPr id="8" name="Picture 7">
            <a:extLst>
              <a:ext uri="{FF2B5EF4-FFF2-40B4-BE49-F238E27FC236}">
                <a16:creationId xmlns:a16="http://schemas.microsoft.com/office/drawing/2014/main" id="{683E98F9-42D4-974C-90C2-365451A9CC47}"/>
              </a:ext>
            </a:extLst>
          </p:cNvPr>
          <p:cNvPicPr>
            <a:picLocks noChangeAspect="1"/>
          </p:cNvPicPr>
          <p:nvPr userDrawn="1"/>
        </p:nvPicPr>
        <p:blipFill>
          <a:blip r:embed="rId4">
            <a:biLevel thresh="75000"/>
            <a:extLst>
              <a:ext uri="{BEBA8EAE-BF5A-486C-A8C5-ECC9F3942E4B}">
                <a14:imgProps xmlns:a14="http://schemas.microsoft.com/office/drawing/2010/main">
                  <a14:imgLayer r:embed="rId5">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787401" y="1211950"/>
            <a:ext cx="1321676" cy="317138"/>
          </a:xfrm>
          <a:prstGeom prst="rect">
            <a:avLst/>
          </a:prstGeom>
        </p:spPr>
      </p:pic>
      <p:sp>
        <p:nvSpPr>
          <p:cNvPr id="12" name="Title Placeholder 1">
            <a:extLst>
              <a:ext uri="{FF2B5EF4-FFF2-40B4-BE49-F238E27FC236}">
                <a16:creationId xmlns:a16="http://schemas.microsoft.com/office/drawing/2014/main" id="{5FF781FB-FE7D-184F-A988-7446CE5AD18A}"/>
              </a:ext>
            </a:extLst>
          </p:cNvPr>
          <p:cNvSpPr>
            <a:spLocks noGrp="1"/>
          </p:cNvSpPr>
          <p:nvPr>
            <p:ph type="title"/>
          </p:nvPr>
        </p:nvSpPr>
        <p:spPr>
          <a:xfrm>
            <a:off x="656948" y="2256051"/>
            <a:ext cx="10165023" cy="3048426"/>
          </a:xfrm>
          <a:prstGeom prst="rect">
            <a:avLst/>
          </a:prstGeom>
        </p:spPr>
        <p:txBody>
          <a:bodyPr vert="horz" lIns="91440" tIns="45720" rIns="91440" bIns="45720" rtlCol="0" anchor="b">
            <a:normAutofit/>
          </a:bodyPr>
          <a:lstStyle>
            <a:lvl1pPr>
              <a:defRPr sz="5400"/>
            </a:lvl1pPr>
          </a:lstStyle>
          <a:p>
            <a:r>
              <a:rPr lang="en-US" dirty="0"/>
              <a:t>Click to edit Master title style</a:t>
            </a:r>
          </a:p>
        </p:txBody>
      </p:sp>
      <p:sp>
        <p:nvSpPr>
          <p:cNvPr id="13" name="Text Placeholder 35">
            <a:extLst>
              <a:ext uri="{FF2B5EF4-FFF2-40B4-BE49-F238E27FC236}">
                <a16:creationId xmlns:a16="http://schemas.microsoft.com/office/drawing/2014/main" id="{6A695C8E-4545-9F48-8207-D49C76550C0C}"/>
              </a:ext>
            </a:extLst>
          </p:cNvPr>
          <p:cNvSpPr>
            <a:spLocks noGrp="1"/>
          </p:cNvSpPr>
          <p:nvPr>
            <p:ph type="body" sz="quarter" idx="10" hasCustomPrompt="1"/>
          </p:nvPr>
        </p:nvSpPr>
        <p:spPr>
          <a:xfrm>
            <a:off x="656948" y="5410414"/>
            <a:ext cx="6314439" cy="1104686"/>
          </a:xfrm>
        </p:spPr>
        <p:txBody>
          <a:bodyPr>
            <a:noAutofit/>
          </a:bodyPr>
          <a:lstStyle>
            <a:lvl1pPr>
              <a:defRPr sz="1600" cap="all" baseline="0">
                <a:solidFill>
                  <a:schemeClr val="accent6">
                    <a:lumMod val="50000"/>
                    <a:lumOff val="50000"/>
                  </a:schemeClr>
                </a:solidFill>
              </a:defRPr>
            </a:lvl1pPr>
            <a:lvl2pPr>
              <a:defRPr sz="1600" cap="all" baseline="0">
                <a:solidFill>
                  <a:schemeClr val="accent6">
                    <a:lumMod val="50000"/>
                    <a:lumOff val="50000"/>
                  </a:schemeClr>
                </a:solidFill>
              </a:defRPr>
            </a:lvl2pPr>
            <a:lvl3pPr>
              <a:defRPr sz="1400" cap="all" baseline="0">
                <a:solidFill>
                  <a:schemeClr val="accent6">
                    <a:lumMod val="50000"/>
                    <a:lumOff val="50000"/>
                  </a:schemeClr>
                </a:solidFill>
              </a:defRPr>
            </a:lvl3pPr>
            <a:lvl4pPr>
              <a:defRPr sz="1200">
                <a:solidFill>
                  <a:schemeClr val="accent2"/>
                </a:solidFill>
              </a:defRPr>
            </a:lvl4pPr>
            <a:lvl5pPr>
              <a:defRPr sz="1200">
                <a:solidFill>
                  <a:schemeClr val="accent2"/>
                </a:solidFill>
              </a:defRPr>
            </a:lvl5pPr>
          </a:lstStyle>
          <a:p>
            <a:pPr lvl="0"/>
            <a:r>
              <a:rPr lang="en-US" dirty="0"/>
              <a:t>EDIT MASTER TEXT STYLES</a:t>
            </a:r>
          </a:p>
          <a:p>
            <a:pPr lvl="1"/>
            <a:r>
              <a:rPr lang="en-US" dirty="0"/>
              <a:t>SECOND LEVEL</a:t>
            </a:r>
          </a:p>
          <a:p>
            <a:pPr lvl="2"/>
            <a:r>
              <a:rPr lang="en-US" dirty="0"/>
              <a:t>THIRD LEVEL</a:t>
            </a:r>
          </a:p>
        </p:txBody>
      </p:sp>
      <p:cxnSp>
        <p:nvCxnSpPr>
          <p:cNvPr id="7" name="Straight Connector 6">
            <a:extLst>
              <a:ext uri="{FF2B5EF4-FFF2-40B4-BE49-F238E27FC236}">
                <a16:creationId xmlns:a16="http://schemas.microsoft.com/office/drawing/2014/main" id="{30315799-8535-054E-99AE-7D8733E0674D}"/>
              </a:ext>
            </a:extLst>
          </p:cNvPr>
          <p:cNvCxnSpPr>
            <a:cxnSpLocks/>
          </p:cNvCxnSpPr>
          <p:nvPr userDrawn="1"/>
        </p:nvCxnSpPr>
        <p:spPr>
          <a:xfrm>
            <a:off x="0" y="160151"/>
            <a:ext cx="12192000" cy="0"/>
          </a:xfrm>
          <a:prstGeom prst="line">
            <a:avLst/>
          </a:prstGeom>
          <a:ln w="25400">
            <a:gradFill flip="none" rotWithShape="1">
              <a:gsLst>
                <a:gs pos="0">
                  <a:schemeClr val="tx1">
                    <a:alpha val="0"/>
                  </a:schemeClr>
                </a:gs>
                <a:gs pos="55000">
                  <a:schemeClr val="accent2"/>
                </a:gs>
                <a:gs pos="45000">
                  <a:schemeClr val="accent2"/>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EF63A4CF-6B19-C94A-ABF0-EB424B58E119}"/>
              </a:ext>
            </a:extLst>
          </p:cNvPr>
          <p:cNvCxnSpPr>
            <a:cxnSpLocks/>
          </p:cNvCxnSpPr>
          <p:nvPr userDrawn="1"/>
        </p:nvCxnSpPr>
        <p:spPr>
          <a:xfrm>
            <a:off x="0" y="6693686"/>
            <a:ext cx="12192000" cy="0"/>
          </a:xfrm>
          <a:prstGeom prst="line">
            <a:avLst/>
          </a:prstGeom>
          <a:ln w="25400">
            <a:gradFill flip="none" rotWithShape="1">
              <a:gsLst>
                <a:gs pos="0">
                  <a:schemeClr val="tx1">
                    <a:alpha val="0"/>
                  </a:schemeClr>
                </a:gs>
                <a:gs pos="55000">
                  <a:schemeClr val="accent2"/>
                </a:gs>
                <a:gs pos="45000">
                  <a:schemeClr val="accent2"/>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0F0F8E72-9131-FD4A-BA13-E85B530339F9}"/>
              </a:ext>
            </a:extLst>
          </p:cNvPr>
          <p:cNvCxnSpPr>
            <a:cxnSpLocks/>
          </p:cNvCxnSpPr>
          <p:nvPr userDrawn="1"/>
        </p:nvCxnSpPr>
        <p:spPr>
          <a:xfrm>
            <a:off x="787401" y="1778527"/>
            <a:ext cx="775585"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44402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peaker">
    <p:bg>
      <p:bgPr>
        <a:solidFill>
          <a:schemeClr val="tx1"/>
        </a:solidFill>
        <a:effectLst/>
      </p:bgPr>
    </p:bg>
    <p:spTree>
      <p:nvGrpSpPr>
        <p:cNvPr id="1" name=""/>
        <p:cNvGrpSpPr/>
        <p:nvPr/>
      </p:nvGrpSpPr>
      <p:grpSpPr>
        <a:xfrm>
          <a:off x="0" y="0"/>
          <a:ext cx="0" cy="0"/>
          <a:chOff x="0" y="0"/>
          <a:chExt cx="0" cy="0"/>
        </a:xfrm>
      </p:grpSpPr>
      <p:sp>
        <p:nvSpPr>
          <p:cNvPr id="6" name="Title Placeholder 1">
            <a:extLst>
              <a:ext uri="{FF2B5EF4-FFF2-40B4-BE49-F238E27FC236}">
                <a16:creationId xmlns:a16="http://schemas.microsoft.com/office/drawing/2014/main" id="{C969D1C6-512B-6448-94F2-9ABE17CE7F85}"/>
              </a:ext>
            </a:extLst>
          </p:cNvPr>
          <p:cNvSpPr>
            <a:spLocks noGrp="1"/>
          </p:cNvSpPr>
          <p:nvPr>
            <p:ph type="title" hasCustomPrompt="1"/>
          </p:nvPr>
        </p:nvSpPr>
        <p:spPr>
          <a:xfrm>
            <a:off x="1235589" y="2586271"/>
            <a:ext cx="5498276" cy="515585"/>
          </a:xfrm>
          <a:prstGeom prst="rect">
            <a:avLst/>
          </a:prstGeom>
        </p:spPr>
        <p:txBody>
          <a:bodyPr vert="horz" lIns="91440" tIns="45720" rIns="91440" bIns="45720" rtlCol="0" anchor="t">
            <a:normAutofit/>
          </a:bodyPr>
          <a:lstStyle>
            <a:lvl1pPr algn="r">
              <a:defRPr sz="3600" b="1" i="0">
                <a:solidFill>
                  <a:srgbClr val="000000"/>
                </a:solidFill>
                <a:latin typeface="Arial" panose="020B0604020202020204" pitchFamily="34" charset="0"/>
                <a:cs typeface="Arial" panose="020B0604020202020204" pitchFamily="34" charset="0"/>
              </a:defRPr>
            </a:lvl1pPr>
          </a:lstStyle>
          <a:p>
            <a:r>
              <a:rPr lang="en-US" dirty="0"/>
              <a:t>SPEAKER NAME</a:t>
            </a:r>
          </a:p>
        </p:txBody>
      </p:sp>
      <p:sp>
        <p:nvSpPr>
          <p:cNvPr id="9" name="Text Placeholder 2">
            <a:extLst>
              <a:ext uri="{FF2B5EF4-FFF2-40B4-BE49-F238E27FC236}">
                <a16:creationId xmlns:a16="http://schemas.microsoft.com/office/drawing/2014/main" id="{CF411CEC-777C-AE4E-917F-1661E45DB0C6}"/>
              </a:ext>
            </a:extLst>
          </p:cNvPr>
          <p:cNvSpPr>
            <a:spLocks noGrp="1"/>
          </p:cNvSpPr>
          <p:nvPr>
            <p:ph idx="1" hasCustomPrompt="1"/>
          </p:nvPr>
        </p:nvSpPr>
        <p:spPr>
          <a:xfrm>
            <a:off x="1235589" y="3256596"/>
            <a:ext cx="5498276" cy="1090254"/>
          </a:xfrm>
          <a:prstGeom prst="rect">
            <a:avLst/>
          </a:prstGeom>
        </p:spPr>
        <p:txBody>
          <a:bodyPr vert="horz" lIns="91440" tIns="45720" rIns="91440" bIns="45720" rtlCol="0">
            <a:normAutofit/>
          </a:bodyPr>
          <a:lstStyle>
            <a:lvl1pPr algn="r">
              <a:defRPr sz="2000" cap="all" baseline="0">
                <a:solidFill>
                  <a:srgbClr val="000000"/>
                </a:solidFill>
              </a:defRPr>
            </a:lvl1pPr>
          </a:lstStyle>
          <a:p>
            <a:pPr lvl="0"/>
            <a:r>
              <a:rPr lang="en-US" dirty="0"/>
              <a:t>Title</a:t>
            </a:r>
          </a:p>
        </p:txBody>
      </p:sp>
      <p:sp>
        <p:nvSpPr>
          <p:cNvPr id="10" name="Picture Placeholder 15">
            <a:extLst>
              <a:ext uri="{FF2B5EF4-FFF2-40B4-BE49-F238E27FC236}">
                <a16:creationId xmlns:a16="http://schemas.microsoft.com/office/drawing/2014/main" id="{41652038-0825-D048-8ACA-93F798EA701E}"/>
              </a:ext>
            </a:extLst>
          </p:cNvPr>
          <p:cNvSpPr>
            <a:spLocks noGrp="1"/>
          </p:cNvSpPr>
          <p:nvPr>
            <p:ph type="pic" sz="quarter" idx="10"/>
          </p:nvPr>
        </p:nvSpPr>
        <p:spPr>
          <a:xfrm>
            <a:off x="7259782" y="2073216"/>
            <a:ext cx="2301942" cy="2657534"/>
          </a:xfrm>
          <a:prstGeom prst="rect">
            <a:avLst/>
          </a:prstGeom>
        </p:spPr>
        <p:txBody>
          <a:bodyPr anchor="ctr"/>
          <a:lstStyle>
            <a:lvl1pPr algn="ctr">
              <a:defRPr/>
            </a:lvl1pPr>
          </a:lstStyle>
          <a:p>
            <a:endParaRPr lang="en-US" dirty="0"/>
          </a:p>
        </p:txBody>
      </p:sp>
      <p:sp>
        <p:nvSpPr>
          <p:cNvPr id="14" name="Slide Number Placeholder 7">
            <a:extLst>
              <a:ext uri="{FF2B5EF4-FFF2-40B4-BE49-F238E27FC236}">
                <a16:creationId xmlns:a16="http://schemas.microsoft.com/office/drawing/2014/main" id="{43E1790F-E78B-5048-BED2-2C70FA27844C}"/>
              </a:ext>
            </a:extLst>
          </p:cNvPr>
          <p:cNvSpPr txBox="1">
            <a:spLocks/>
          </p:cNvSpPr>
          <p:nvPr userDrawn="1"/>
        </p:nvSpPr>
        <p:spPr>
          <a:xfrm>
            <a:off x="165204" y="6442742"/>
            <a:ext cx="345990" cy="204829"/>
          </a:xfrm>
          <a:prstGeom prst="rect">
            <a:avLst/>
          </a:prstGeom>
        </p:spPr>
        <p:txBody>
          <a:bodyPr vert="horz" lIns="91440" tIns="45720" rIns="91440" bIns="45720" rtlCol="0" anchor="ctr"/>
          <a:lstStyle>
            <a:defPPr>
              <a:defRPr lang="en-US"/>
            </a:defPPr>
            <a:lvl1pPr marL="0" algn="ctr" defTabSz="914400" rtl="0" eaLnBrk="1" latinLnBrk="0" hangingPunct="1">
              <a:defRPr sz="800" b="0" i="0" kern="1200">
                <a:solidFill>
                  <a:schemeClr val="accent6">
                    <a:lumMod val="25000"/>
                    <a:lumOff val="75000"/>
                  </a:schemeClr>
                </a:solidFill>
                <a:latin typeface="Arial"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59A88F6-A667-2F47-A1AA-6AA2965AA51F}" type="slidenum">
              <a:rPr lang="en-US" smtClean="0">
                <a:solidFill>
                  <a:schemeClr val="accent6">
                    <a:lumMod val="50000"/>
                    <a:lumOff val="50000"/>
                  </a:schemeClr>
                </a:solidFill>
              </a:rPr>
              <a:pPr/>
              <a:t>‹#›</a:t>
            </a:fld>
            <a:endParaRPr lang="en-US" dirty="0">
              <a:solidFill>
                <a:schemeClr val="accent6">
                  <a:lumMod val="50000"/>
                  <a:lumOff val="50000"/>
                </a:schemeClr>
              </a:solidFill>
            </a:endParaRPr>
          </a:p>
        </p:txBody>
      </p:sp>
      <p:cxnSp>
        <p:nvCxnSpPr>
          <p:cNvPr id="17" name="Straight Connector 16">
            <a:extLst>
              <a:ext uri="{FF2B5EF4-FFF2-40B4-BE49-F238E27FC236}">
                <a16:creationId xmlns:a16="http://schemas.microsoft.com/office/drawing/2014/main" id="{DBD1D4F5-C365-6549-AA39-F3E5A261C122}"/>
              </a:ext>
            </a:extLst>
          </p:cNvPr>
          <p:cNvCxnSpPr>
            <a:cxnSpLocks/>
          </p:cNvCxnSpPr>
          <p:nvPr userDrawn="1"/>
        </p:nvCxnSpPr>
        <p:spPr>
          <a:xfrm>
            <a:off x="0" y="160151"/>
            <a:ext cx="12192000" cy="0"/>
          </a:xfrm>
          <a:prstGeom prst="line">
            <a:avLst/>
          </a:prstGeom>
          <a:ln w="25400">
            <a:gradFill flip="none" rotWithShape="1">
              <a:gsLst>
                <a:gs pos="0">
                  <a:schemeClr val="tx1">
                    <a:alpha val="0"/>
                  </a:schemeClr>
                </a:gs>
                <a:gs pos="55000">
                  <a:schemeClr val="accent2"/>
                </a:gs>
                <a:gs pos="45000">
                  <a:schemeClr val="accent2"/>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A8D77504-F54F-B94E-AB9A-58E28CFE93A6}"/>
              </a:ext>
            </a:extLst>
          </p:cNvPr>
          <p:cNvCxnSpPr>
            <a:cxnSpLocks/>
          </p:cNvCxnSpPr>
          <p:nvPr userDrawn="1"/>
        </p:nvCxnSpPr>
        <p:spPr>
          <a:xfrm>
            <a:off x="0" y="6693686"/>
            <a:ext cx="12192000" cy="0"/>
          </a:xfrm>
          <a:prstGeom prst="line">
            <a:avLst/>
          </a:prstGeom>
          <a:ln w="25400">
            <a:gradFill flip="none" rotWithShape="1">
              <a:gsLst>
                <a:gs pos="0">
                  <a:schemeClr val="tx1">
                    <a:alpha val="0"/>
                  </a:schemeClr>
                </a:gs>
                <a:gs pos="55000">
                  <a:schemeClr val="accent2"/>
                </a:gs>
                <a:gs pos="45000">
                  <a:schemeClr val="accent2"/>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88237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genda">
    <p:bg>
      <p:bgPr>
        <a:solidFill>
          <a:schemeClr val="tx1"/>
        </a:solidFill>
        <a:effectLst/>
      </p:bgPr>
    </p:bg>
    <p:spTree>
      <p:nvGrpSpPr>
        <p:cNvPr id="1" name=""/>
        <p:cNvGrpSpPr/>
        <p:nvPr/>
      </p:nvGrpSpPr>
      <p:grpSpPr>
        <a:xfrm>
          <a:off x="0" y="0"/>
          <a:ext cx="0" cy="0"/>
          <a:chOff x="0" y="0"/>
          <a:chExt cx="0" cy="0"/>
        </a:xfrm>
      </p:grpSpPr>
      <p:sp>
        <p:nvSpPr>
          <p:cNvPr id="22" name="Slide Number Placeholder 7">
            <a:extLst>
              <a:ext uri="{FF2B5EF4-FFF2-40B4-BE49-F238E27FC236}">
                <a16:creationId xmlns:a16="http://schemas.microsoft.com/office/drawing/2014/main" id="{EC0310F7-6039-ED4D-9D48-C7ED5B979066}"/>
              </a:ext>
            </a:extLst>
          </p:cNvPr>
          <p:cNvSpPr txBox="1">
            <a:spLocks/>
          </p:cNvSpPr>
          <p:nvPr userDrawn="1"/>
        </p:nvSpPr>
        <p:spPr>
          <a:xfrm>
            <a:off x="165204" y="6442742"/>
            <a:ext cx="345990" cy="204829"/>
          </a:xfrm>
          <a:prstGeom prst="rect">
            <a:avLst/>
          </a:prstGeom>
        </p:spPr>
        <p:txBody>
          <a:bodyPr vert="horz" lIns="91440" tIns="45720" rIns="91440" bIns="45720" rtlCol="0" anchor="ctr"/>
          <a:lstStyle>
            <a:defPPr>
              <a:defRPr lang="en-US"/>
            </a:defPPr>
            <a:lvl1pPr marL="0" algn="ctr" defTabSz="914400" rtl="0" eaLnBrk="1" latinLnBrk="0" hangingPunct="1">
              <a:defRPr sz="800" b="0" i="0" kern="1200">
                <a:solidFill>
                  <a:schemeClr val="accent6">
                    <a:lumMod val="25000"/>
                    <a:lumOff val="75000"/>
                  </a:schemeClr>
                </a:solidFill>
                <a:latin typeface="Arial"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59A88F6-A667-2F47-A1AA-6AA2965AA51F}" type="slidenum">
              <a:rPr lang="en-US" smtClean="0">
                <a:solidFill>
                  <a:schemeClr val="accent6">
                    <a:lumMod val="50000"/>
                    <a:lumOff val="50000"/>
                  </a:schemeClr>
                </a:solidFill>
              </a:rPr>
              <a:pPr/>
              <a:t>‹#›</a:t>
            </a:fld>
            <a:endParaRPr lang="en-US" dirty="0">
              <a:solidFill>
                <a:schemeClr val="accent6">
                  <a:lumMod val="50000"/>
                  <a:lumOff val="50000"/>
                </a:schemeClr>
              </a:solidFill>
            </a:endParaRPr>
          </a:p>
        </p:txBody>
      </p:sp>
      <p:cxnSp>
        <p:nvCxnSpPr>
          <p:cNvPr id="23" name="Straight Connector 22">
            <a:extLst>
              <a:ext uri="{FF2B5EF4-FFF2-40B4-BE49-F238E27FC236}">
                <a16:creationId xmlns:a16="http://schemas.microsoft.com/office/drawing/2014/main" id="{C87092F2-3024-E943-8182-64D74B269008}"/>
              </a:ext>
            </a:extLst>
          </p:cNvPr>
          <p:cNvCxnSpPr>
            <a:cxnSpLocks/>
          </p:cNvCxnSpPr>
          <p:nvPr userDrawn="1"/>
        </p:nvCxnSpPr>
        <p:spPr>
          <a:xfrm>
            <a:off x="0" y="160151"/>
            <a:ext cx="12192000" cy="0"/>
          </a:xfrm>
          <a:prstGeom prst="line">
            <a:avLst/>
          </a:prstGeom>
          <a:ln w="25400">
            <a:gradFill flip="none" rotWithShape="1">
              <a:gsLst>
                <a:gs pos="0">
                  <a:schemeClr val="tx1">
                    <a:alpha val="0"/>
                  </a:schemeClr>
                </a:gs>
                <a:gs pos="55000">
                  <a:schemeClr val="accent2"/>
                </a:gs>
                <a:gs pos="45000">
                  <a:schemeClr val="accent2"/>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751E8998-0994-2A45-BA6E-6BFE2843F0BF}"/>
              </a:ext>
            </a:extLst>
          </p:cNvPr>
          <p:cNvCxnSpPr>
            <a:cxnSpLocks/>
          </p:cNvCxnSpPr>
          <p:nvPr userDrawn="1"/>
        </p:nvCxnSpPr>
        <p:spPr>
          <a:xfrm>
            <a:off x="0" y="6693686"/>
            <a:ext cx="12192000" cy="0"/>
          </a:xfrm>
          <a:prstGeom prst="line">
            <a:avLst/>
          </a:prstGeom>
          <a:ln w="25400">
            <a:gradFill flip="none" rotWithShape="1">
              <a:gsLst>
                <a:gs pos="0">
                  <a:schemeClr val="tx1">
                    <a:alpha val="0"/>
                  </a:schemeClr>
                </a:gs>
                <a:gs pos="55000">
                  <a:schemeClr val="accent2"/>
                </a:gs>
                <a:gs pos="45000">
                  <a:schemeClr val="accent2"/>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11" name="Text Placeholder 35">
            <a:extLst>
              <a:ext uri="{FF2B5EF4-FFF2-40B4-BE49-F238E27FC236}">
                <a16:creationId xmlns:a16="http://schemas.microsoft.com/office/drawing/2014/main" id="{DB27AAF2-E66E-4B4D-9A30-E00DE8CB24EE}"/>
              </a:ext>
            </a:extLst>
          </p:cNvPr>
          <p:cNvSpPr>
            <a:spLocks noGrp="1"/>
          </p:cNvSpPr>
          <p:nvPr>
            <p:ph type="body" sz="quarter" idx="10"/>
          </p:nvPr>
        </p:nvSpPr>
        <p:spPr>
          <a:xfrm>
            <a:off x="709962" y="2016305"/>
            <a:ext cx="5362960" cy="2866049"/>
          </a:xfrm>
          <a:prstGeom prst="rect">
            <a:avLst/>
          </a:prstGeom>
        </p:spPr>
        <p:txBody>
          <a:bodyPr anchor="ctr">
            <a:normAutofit/>
          </a:bodyPr>
          <a:lstStyle>
            <a:lvl1pPr algn="r">
              <a:defRPr sz="2800" b="1" cap="all" baseline="0"/>
            </a:lvl1pPr>
            <a:lvl2pPr algn="r">
              <a:defRPr/>
            </a:lvl2pPr>
            <a:lvl3pPr algn="r">
              <a:defRPr/>
            </a:lvl3pPr>
            <a:lvl4pPr algn="r">
              <a:defRPr/>
            </a:lvl4pPr>
            <a:lvl5pPr algn="r">
              <a:defRPr/>
            </a:lvl5pPr>
          </a:lstStyle>
          <a:p>
            <a:pPr lvl="0"/>
            <a:r>
              <a:rPr lang="en-US" dirty="0"/>
              <a:t>Edit Master text styles</a:t>
            </a:r>
          </a:p>
        </p:txBody>
      </p:sp>
      <p:sp>
        <p:nvSpPr>
          <p:cNvPr id="14" name="Text Placeholder 35">
            <a:extLst>
              <a:ext uri="{FF2B5EF4-FFF2-40B4-BE49-F238E27FC236}">
                <a16:creationId xmlns:a16="http://schemas.microsoft.com/office/drawing/2014/main" id="{C7D4BB39-61F2-A84C-ADF6-00297A0DCF0A}"/>
              </a:ext>
            </a:extLst>
          </p:cNvPr>
          <p:cNvSpPr>
            <a:spLocks noGrp="1"/>
          </p:cNvSpPr>
          <p:nvPr>
            <p:ph type="body" sz="quarter" idx="11"/>
          </p:nvPr>
        </p:nvSpPr>
        <p:spPr>
          <a:xfrm>
            <a:off x="6656211" y="2016305"/>
            <a:ext cx="4773789" cy="2857500"/>
          </a:xfrm>
          <a:prstGeom prst="rect">
            <a:avLst/>
          </a:prstGeom>
        </p:spPr>
        <p:txBody>
          <a:bodyPr anchor="ctr">
            <a:normAutofit/>
          </a:bodyPr>
          <a:lstStyle>
            <a:lvl1pPr>
              <a:defRPr sz="2000"/>
            </a:lvl1pPr>
            <a:lvl2pPr>
              <a:defRPr sz="1800"/>
            </a:lvl2pPr>
            <a:lvl3pPr>
              <a:defRPr sz="1600"/>
            </a:lvl3pPr>
            <a:lvl4pPr>
              <a:defRPr sz="1400"/>
            </a:lvl4pPr>
            <a:lvl5pPr>
              <a:defRPr sz="14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614320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p:bg>
      <p:bgPr>
        <a:solidFill>
          <a:schemeClr val="tx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E9A80164-D627-9D4C-B07F-7DB12550087E}"/>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11368341" y="6467047"/>
            <a:ext cx="607178" cy="145694"/>
          </a:xfrm>
          <a:prstGeom prst="rect">
            <a:avLst/>
          </a:prstGeom>
        </p:spPr>
      </p:pic>
      <p:sp>
        <p:nvSpPr>
          <p:cNvPr id="11" name="Slide Number Placeholder 7">
            <a:extLst>
              <a:ext uri="{FF2B5EF4-FFF2-40B4-BE49-F238E27FC236}">
                <a16:creationId xmlns:a16="http://schemas.microsoft.com/office/drawing/2014/main" id="{AF9080C2-EF04-FF4A-99E6-8712279D4BA8}"/>
              </a:ext>
            </a:extLst>
          </p:cNvPr>
          <p:cNvSpPr txBox="1">
            <a:spLocks/>
          </p:cNvSpPr>
          <p:nvPr userDrawn="1"/>
        </p:nvSpPr>
        <p:spPr>
          <a:xfrm>
            <a:off x="165204" y="6442742"/>
            <a:ext cx="345990" cy="204829"/>
          </a:xfrm>
          <a:prstGeom prst="rect">
            <a:avLst/>
          </a:prstGeom>
        </p:spPr>
        <p:txBody>
          <a:bodyPr vert="horz" lIns="91440" tIns="45720" rIns="91440" bIns="45720" rtlCol="0" anchor="ctr"/>
          <a:lstStyle>
            <a:defPPr>
              <a:defRPr lang="en-US"/>
            </a:defPPr>
            <a:lvl1pPr marL="0" algn="ctr" defTabSz="914400" rtl="0" eaLnBrk="1" latinLnBrk="0" hangingPunct="1">
              <a:defRPr sz="800" b="0" i="0" kern="1200">
                <a:solidFill>
                  <a:schemeClr val="accent6">
                    <a:lumMod val="25000"/>
                    <a:lumOff val="75000"/>
                  </a:schemeClr>
                </a:solidFill>
                <a:latin typeface="Arial"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59A88F6-A667-2F47-A1AA-6AA2965AA51F}" type="slidenum">
              <a:rPr lang="en-US" smtClean="0">
                <a:solidFill>
                  <a:schemeClr val="accent6">
                    <a:lumMod val="50000"/>
                    <a:lumOff val="50000"/>
                  </a:schemeClr>
                </a:solidFill>
              </a:rPr>
              <a:pPr/>
              <a:t>‹#›</a:t>
            </a:fld>
            <a:endParaRPr lang="en-US" dirty="0">
              <a:solidFill>
                <a:schemeClr val="accent6">
                  <a:lumMod val="50000"/>
                  <a:lumOff val="50000"/>
                </a:schemeClr>
              </a:solidFill>
            </a:endParaRPr>
          </a:p>
        </p:txBody>
      </p:sp>
      <p:cxnSp>
        <p:nvCxnSpPr>
          <p:cNvPr id="9" name="Straight Connector 8">
            <a:extLst>
              <a:ext uri="{FF2B5EF4-FFF2-40B4-BE49-F238E27FC236}">
                <a16:creationId xmlns:a16="http://schemas.microsoft.com/office/drawing/2014/main" id="{DFDDCC51-A5FC-2C49-AF3A-B4BF65BA2073}"/>
              </a:ext>
            </a:extLst>
          </p:cNvPr>
          <p:cNvCxnSpPr/>
          <p:nvPr userDrawn="1"/>
        </p:nvCxnSpPr>
        <p:spPr>
          <a:xfrm>
            <a:off x="0" y="5171354"/>
            <a:ext cx="8263223" cy="0"/>
          </a:xfrm>
          <a:prstGeom prst="line">
            <a:avLst/>
          </a:prstGeom>
          <a:ln w="50800" cmpd="sng">
            <a:gradFill flip="none" rotWithShape="1">
              <a:gsLst>
                <a:gs pos="0">
                  <a:schemeClr val="tx1">
                    <a:alpha val="0"/>
                  </a:schemeClr>
                </a:gs>
                <a:gs pos="100000">
                  <a:schemeClr val="accent2"/>
                </a:gs>
              </a:gsLst>
              <a:lin ang="0" scaled="1"/>
              <a:tileRect/>
            </a:gradFill>
            <a:prstDash val="solid"/>
            <a:headEnd type="none"/>
            <a:tailEnd type="none" w="lg" len="lg"/>
          </a:ln>
          <a:effectLst/>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92FE6CC7-0765-174A-AB79-327790C77EEF}"/>
              </a:ext>
            </a:extLst>
          </p:cNvPr>
          <p:cNvCxnSpPr/>
          <p:nvPr userDrawn="1"/>
        </p:nvCxnSpPr>
        <p:spPr>
          <a:xfrm>
            <a:off x="8263223" y="0"/>
            <a:ext cx="0" cy="6857999"/>
          </a:xfrm>
          <a:prstGeom prst="line">
            <a:avLst/>
          </a:prstGeom>
          <a:ln w="50800" cmpd="sng">
            <a:solidFill>
              <a:schemeClr val="accent2"/>
            </a:solidFill>
            <a:prstDash val="solid"/>
            <a:headEnd type="none"/>
            <a:tailEnd type="none" w="lg" len="lg"/>
          </a:ln>
          <a:effectLst/>
        </p:spPr>
        <p:style>
          <a:lnRef idx="2">
            <a:schemeClr val="accent1"/>
          </a:lnRef>
          <a:fillRef idx="0">
            <a:schemeClr val="accent1"/>
          </a:fillRef>
          <a:effectRef idx="1">
            <a:schemeClr val="accent1"/>
          </a:effectRef>
          <a:fontRef idx="minor">
            <a:schemeClr val="tx1"/>
          </a:fontRef>
        </p:style>
      </p:cxnSp>
      <p:sp>
        <p:nvSpPr>
          <p:cNvPr id="14" name="Picture Placeholder 2">
            <a:extLst>
              <a:ext uri="{FF2B5EF4-FFF2-40B4-BE49-F238E27FC236}">
                <a16:creationId xmlns:a16="http://schemas.microsoft.com/office/drawing/2014/main" id="{FFC9BD4A-E545-C640-B7FF-B9FCDEAA743D}"/>
              </a:ext>
            </a:extLst>
          </p:cNvPr>
          <p:cNvSpPr>
            <a:spLocks noGrp="1"/>
          </p:cNvSpPr>
          <p:nvPr>
            <p:ph type="pic" sz="quarter" idx="10"/>
          </p:nvPr>
        </p:nvSpPr>
        <p:spPr>
          <a:xfrm>
            <a:off x="5849454" y="0"/>
            <a:ext cx="2272196" cy="5021263"/>
          </a:xfrm>
        </p:spPr>
        <p:txBody>
          <a:bodyPr anchor="ctr"/>
          <a:lstStyle>
            <a:lvl1pPr algn="ctr">
              <a:defRPr/>
            </a:lvl1pPr>
          </a:lstStyle>
          <a:p>
            <a:endParaRPr lang="en-US"/>
          </a:p>
        </p:txBody>
      </p:sp>
      <p:sp>
        <p:nvSpPr>
          <p:cNvPr id="15" name="Picture Placeholder 2">
            <a:extLst>
              <a:ext uri="{FF2B5EF4-FFF2-40B4-BE49-F238E27FC236}">
                <a16:creationId xmlns:a16="http://schemas.microsoft.com/office/drawing/2014/main" id="{5A0E0422-AF61-154A-984D-A41229445738}"/>
              </a:ext>
            </a:extLst>
          </p:cNvPr>
          <p:cNvSpPr>
            <a:spLocks noGrp="1"/>
          </p:cNvSpPr>
          <p:nvPr>
            <p:ph type="pic" sz="quarter" idx="11"/>
          </p:nvPr>
        </p:nvSpPr>
        <p:spPr>
          <a:xfrm>
            <a:off x="5849454" y="5287120"/>
            <a:ext cx="2272196" cy="1570880"/>
          </a:xfrm>
        </p:spPr>
        <p:txBody>
          <a:bodyPr anchor="ctr"/>
          <a:lstStyle>
            <a:lvl1pPr algn="ctr">
              <a:defRPr/>
            </a:lvl1pPr>
          </a:lstStyle>
          <a:p>
            <a:endParaRPr lang="en-US"/>
          </a:p>
        </p:txBody>
      </p:sp>
      <p:sp>
        <p:nvSpPr>
          <p:cNvPr id="16" name="Picture Placeholder 2">
            <a:extLst>
              <a:ext uri="{FF2B5EF4-FFF2-40B4-BE49-F238E27FC236}">
                <a16:creationId xmlns:a16="http://schemas.microsoft.com/office/drawing/2014/main" id="{A536FFBB-ACEC-4943-81F8-1A65D97C6456}"/>
              </a:ext>
            </a:extLst>
          </p:cNvPr>
          <p:cNvSpPr>
            <a:spLocks noGrp="1"/>
          </p:cNvSpPr>
          <p:nvPr>
            <p:ph type="pic" sz="quarter" idx="12"/>
          </p:nvPr>
        </p:nvSpPr>
        <p:spPr>
          <a:xfrm>
            <a:off x="8404797" y="0"/>
            <a:ext cx="2272196" cy="2107769"/>
          </a:xfrm>
        </p:spPr>
        <p:txBody>
          <a:bodyPr anchor="ctr"/>
          <a:lstStyle>
            <a:lvl1pPr algn="ctr">
              <a:defRPr/>
            </a:lvl1pPr>
          </a:lstStyle>
          <a:p>
            <a:endParaRPr lang="en-US"/>
          </a:p>
        </p:txBody>
      </p:sp>
      <p:sp>
        <p:nvSpPr>
          <p:cNvPr id="17" name="Picture Placeholder 2">
            <a:extLst>
              <a:ext uri="{FF2B5EF4-FFF2-40B4-BE49-F238E27FC236}">
                <a16:creationId xmlns:a16="http://schemas.microsoft.com/office/drawing/2014/main" id="{927C5C6A-692D-8D42-8FA2-C5629964C786}"/>
              </a:ext>
            </a:extLst>
          </p:cNvPr>
          <p:cNvSpPr>
            <a:spLocks noGrp="1"/>
          </p:cNvSpPr>
          <p:nvPr>
            <p:ph type="pic" sz="quarter" idx="13"/>
          </p:nvPr>
        </p:nvSpPr>
        <p:spPr>
          <a:xfrm>
            <a:off x="8404797" y="2402237"/>
            <a:ext cx="2272196" cy="4455762"/>
          </a:xfrm>
        </p:spPr>
        <p:txBody>
          <a:bodyPr anchor="ctr"/>
          <a:lstStyle>
            <a:lvl1pPr algn="ctr">
              <a:defRPr/>
            </a:lvl1pPr>
          </a:lstStyle>
          <a:p>
            <a:endParaRPr lang="en-US"/>
          </a:p>
        </p:txBody>
      </p:sp>
      <p:cxnSp>
        <p:nvCxnSpPr>
          <p:cNvPr id="18" name="Straight Connector 17">
            <a:extLst>
              <a:ext uri="{FF2B5EF4-FFF2-40B4-BE49-F238E27FC236}">
                <a16:creationId xmlns:a16="http://schemas.microsoft.com/office/drawing/2014/main" id="{D23B1C9D-2D35-2C4C-94E4-4E6C58E35954}"/>
              </a:ext>
            </a:extLst>
          </p:cNvPr>
          <p:cNvCxnSpPr/>
          <p:nvPr userDrawn="1"/>
        </p:nvCxnSpPr>
        <p:spPr>
          <a:xfrm>
            <a:off x="8263223" y="2266790"/>
            <a:ext cx="3928777" cy="0"/>
          </a:xfrm>
          <a:prstGeom prst="line">
            <a:avLst/>
          </a:prstGeom>
          <a:ln w="50800" cmpd="sng">
            <a:gradFill flip="none" rotWithShape="1">
              <a:gsLst>
                <a:gs pos="0">
                  <a:schemeClr val="tx1">
                    <a:alpha val="0"/>
                  </a:schemeClr>
                </a:gs>
                <a:gs pos="100000">
                  <a:schemeClr val="accent2"/>
                </a:gs>
              </a:gsLst>
              <a:lin ang="10800000" scaled="1"/>
              <a:tileRect/>
            </a:gradFill>
            <a:prstDash val="solid"/>
            <a:headEnd type="none"/>
            <a:tailEnd type="none" w="lg" len="lg"/>
          </a:ln>
          <a:effectLst/>
        </p:spPr>
        <p:style>
          <a:lnRef idx="2">
            <a:schemeClr val="accent1"/>
          </a:lnRef>
          <a:fillRef idx="0">
            <a:schemeClr val="accent1"/>
          </a:fillRef>
          <a:effectRef idx="1">
            <a:schemeClr val="accent1"/>
          </a:effectRef>
          <a:fontRef idx="minor">
            <a:schemeClr val="tx1"/>
          </a:fontRef>
        </p:style>
      </p:cxnSp>
      <p:sp>
        <p:nvSpPr>
          <p:cNvPr id="22" name="Title 3">
            <a:extLst>
              <a:ext uri="{FF2B5EF4-FFF2-40B4-BE49-F238E27FC236}">
                <a16:creationId xmlns:a16="http://schemas.microsoft.com/office/drawing/2014/main" id="{36D855B4-EE87-494E-A80C-5B510B9C7737}"/>
              </a:ext>
            </a:extLst>
          </p:cNvPr>
          <p:cNvSpPr>
            <a:spLocks noGrp="1"/>
          </p:cNvSpPr>
          <p:nvPr>
            <p:ph type="title"/>
          </p:nvPr>
        </p:nvSpPr>
        <p:spPr>
          <a:xfrm>
            <a:off x="581699" y="402878"/>
            <a:ext cx="4951195" cy="1704891"/>
          </a:xfrm>
          <a:prstGeom prst="rect">
            <a:avLst/>
          </a:prstGeom>
        </p:spPr>
        <p:txBody>
          <a:bodyPr anchor="b">
            <a:noAutofit/>
          </a:bodyPr>
          <a:lstStyle>
            <a:lvl1pPr>
              <a:defRPr sz="4000" b="1" cap="all" baseline="0">
                <a:solidFill>
                  <a:schemeClr val="bg1"/>
                </a:solidFill>
              </a:defRPr>
            </a:lvl1pPr>
          </a:lstStyle>
          <a:p>
            <a:r>
              <a:rPr lang="en-US" dirty="0"/>
              <a:t>Click to edit Master title style</a:t>
            </a:r>
          </a:p>
        </p:txBody>
      </p:sp>
      <p:sp>
        <p:nvSpPr>
          <p:cNvPr id="23" name="Text Placeholder 7">
            <a:extLst>
              <a:ext uri="{FF2B5EF4-FFF2-40B4-BE49-F238E27FC236}">
                <a16:creationId xmlns:a16="http://schemas.microsoft.com/office/drawing/2014/main" id="{55C68873-ADF8-864E-83AB-C17A845BF53F}"/>
              </a:ext>
            </a:extLst>
          </p:cNvPr>
          <p:cNvSpPr>
            <a:spLocks noGrp="1"/>
          </p:cNvSpPr>
          <p:nvPr>
            <p:ph type="body" sz="quarter" idx="14"/>
          </p:nvPr>
        </p:nvSpPr>
        <p:spPr>
          <a:xfrm>
            <a:off x="581699" y="2266790"/>
            <a:ext cx="4951195" cy="2754473"/>
          </a:xfrm>
          <a:prstGeom prst="rect">
            <a:avLst/>
          </a:prstGeom>
        </p:spPr>
        <p:txBody>
          <a:bodyPr anchor="b"/>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8657808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chemeClr val="tx1"/>
        </a:solidFill>
        <a:effectLst/>
      </p:bgPr>
    </p:bg>
    <p:spTree>
      <p:nvGrpSpPr>
        <p:cNvPr id="1" name=""/>
        <p:cNvGrpSpPr/>
        <p:nvPr/>
      </p:nvGrpSpPr>
      <p:grpSpPr>
        <a:xfrm>
          <a:off x="0" y="0"/>
          <a:ext cx="0" cy="0"/>
          <a:chOff x="0" y="0"/>
          <a:chExt cx="0" cy="0"/>
        </a:xfrm>
      </p:grpSpPr>
      <p:sp>
        <p:nvSpPr>
          <p:cNvPr id="9" name="Title 3">
            <a:extLst>
              <a:ext uri="{FF2B5EF4-FFF2-40B4-BE49-F238E27FC236}">
                <a16:creationId xmlns:a16="http://schemas.microsoft.com/office/drawing/2014/main" id="{C42717EF-9FEE-3446-A94D-EB0E7F13E0A1}"/>
              </a:ext>
            </a:extLst>
          </p:cNvPr>
          <p:cNvSpPr>
            <a:spLocks noGrp="1"/>
          </p:cNvSpPr>
          <p:nvPr>
            <p:ph type="title"/>
          </p:nvPr>
        </p:nvSpPr>
        <p:spPr>
          <a:xfrm>
            <a:off x="391236" y="447260"/>
            <a:ext cx="11409528" cy="1041171"/>
          </a:xfrm>
        </p:spPr>
        <p:txBody>
          <a:bodyPr>
            <a:normAutofit/>
          </a:bodyPr>
          <a:lstStyle>
            <a:lvl1pPr>
              <a:defRPr sz="4000" b="1" cap="all" baseline="0">
                <a:solidFill>
                  <a:srgbClr val="000000"/>
                </a:solidFill>
              </a:defRPr>
            </a:lvl1pPr>
          </a:lstStyle>
          <a:p>
            <a:r>
              <a:rPr lang="en-US" dirty="0"/>
              <a:t>Click to edit Master title style</a:t>
            </a:r>
          </a:p>
        </p:txBody>
      </p:sp>
      <p:sp>
        <p:nvSpPr>
          <p:cNvPr id="10" name="Slide Number Placeholder 7">
            <a:extLst>
              <a:ext uri="{FF2B5EF4-FFF2-40B4-BE49-F238E27FC236}">
                <a16:creationId xmlns:a16="http://schemas.microsoft.com/office/drawing/2014/main" id="{0F173D1A-3A8E-864D-B843-6EB0E9056FF7}"/>
              </a:ext>
            </a:extLst>
          </p:cNvPr>
          <p:cNvSpPr txBox="1">
            <a:spLocks/>
          </p:cNvSpPr>
          <p:nvPr userDrawn="1"/>
        </p:nvSpPr>
        <p:spPr>
          <a:xfrm>
            <a:off x="165204" y="6442742"/>
            <a:ext cx="345990" cy="204829"/>
          </a:xfrm>
          <a:prstGeom prst="rect">
            <a:avLst/>
          </a:prstGeom>
        </p:spPr>
        <p:txBody>
          <a:bodyPr vert="horz" lIns="91440" tIns="45720" rIns="91440" bIns="45720" rtlCol="0" anchor="ctr"/>
          <a:lstStyle>
            <a:defPPr>
              <a:defRPr lang="en-US"/>
            </a:defPPr>
            <a:lvl1pPr marL="0" algn="ctr" defTabSz="914400" rtl="0" eaLnBrk="1" latinLnBrk="0" hangingPunct="1">
              <a:defRPr sz="800" b="0" i="0" kern="1200">
                <a:solidFill>
                  <a:schemeClr val="accent6">
                    <a:lumMod val="25000"/>
                    <a:lumOff val="75000"/>
                  </a:schemeClr>
                </a:solidFill>
                <a:latin typeface="Arial"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59A88F6-A667-2F47-A1AA-6AA2965AA51F}" type="slidenum">
              <a:rPr lang="en-US" smtClean="0">
                <a:solidFill>
                  <a:schemeClr val="accent6">
                    <a:lumMod val="50000"/>
                    <a:lumOff val="50000"/>
                  </a:schemeClr>
                </a:solidFill>
              </a:rPr>
              <a:pPr/>
              <a:t>‹#›</a:t>
            </a:fld>
            <a:endParaRPr lang="en-US" dirty="0">
              <a:solidFill>
                <a:schemeClr val="accent6">
                  <a:lumMod val="50000"/>
                  <a:lumOff val="50000"/>
                </a:schemeClr>
              </a:solidFill>
            </a:endParaRPr>
          </a:p>
        </p:txBody>
      </p:sp>
      <p:cxnSp>
        <p:nvCxnSpPr>
          <p:cNvPr id="12" name="Straight Connector 11">
            <a:extLst>
              <a:ext uri="{FF2B5EF4-FFF2-40B4-BE49-F238E27FC236}">
                <a16:creationId xmlns:a16="http://schemas.microsoft.com/office/drawing/2014/main" id="{2570C8A3-1E66-B347-9271-BCEEBD711535}"/>
              </a:ext>
            </a:extLst>
          </p:cNvPr>
          <p:cNvCxnSpPr>
            <a:cxnSpLocks/>
          </p:cNvCxnSpPr>
          <p:nvPr userDrawn="1"/>
        </p:nvCxnSpPr>
        <p:spPr>
          <a:xfrm>
            <a:off x="0" y="160151"/>
            <a:ext cx="12192000" cy="0"/>
          </a:xfrm>
          <a:prstGeom prst="line">
            <a:avLst/>
          </a:prstGeom>
          <a:ln w="25400">
            <a:gradFill flip="none" rotWithShape="1">
              <a:gsLst>
                <a:gs pos="0">
                  <a:schemeClr val="tx1">
                    <a:alpha val="0"/>
                  </a:schemeClr>
                </a:gs>
                <a:gs pos="55000">
                  <a:schemeClr val="accent2"/>
                </a:gs>
                <a:gs pos="45000">
                  <a:schemeClr val="accent2"/>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F0EE887F-B67E-0245-B753-55D17758439D}"/>
              </a:ext>
            </a:extLst>
          </p:cNvPr>
          <p:cNvCxnSpPr>
            <a:cxnSpLocks/>
          </p:cNvCxnSpPr>
          <p:nvPr userDrawn="1"/>
        </p:nvCxnSpPr>
        <p:spPr>
          <a:xfrm>
            <a:off x="0" y="6693686"/>
            <a:ext cx="12192000" cy="0"/>
          </a:xfrm>
          <a:prstGeom prst="line">
            <a:avLst/>
          </a:prstGeom>
          <a:ln w="25400">
            <a:gradFill flip="none" rotWithShape="1">
              <a:gsLst>
                <a:gs pos="0">
                  <a:schemeClr val="tx1">
                    <a:alpha val="0"/>
                  </a:schemeClr>
                </a:gs>
                <a:gs pos="55000">
                  <a:schemeClr val="accent2"/>
                </a:gs>
                <a:gs pos="45000">
                  <a:schemeClr val="accent2"/>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57114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hart/Table with Callouts">
    <p:bg>
      <p:bgPr>
        <a:solidFill>
          <a:schemeClr val="tx1"/>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A242EC84-BF80-CE40-BE30-0823D8FEE41A}"/>
              </a:ext>
            </a:extLst>
          </p:cNvPr>
          <p:cNvSpPr/>
          <p:nvPr userDrawn="1"/>
        </p:nvSpPr>
        <p:spPr>
          <a:xfrm>
            <a:off x="519572" y="1488431"/>
            <a:ext cx="11672428" cy="4796985"/>
          </a:xfrm>
          <a:prstGeom prst="rect">
            <a:avLst/>
          </a:prstGeom>
          <a:gradFill>
            <a:gsLst>
              <a:gs pos="23000">
                <a:schemeClr val="bg1">
                  <a:lumMod val="10000"/>
                  <a:lumOff val="90000"/>
                </a:schemeClr>
              </a:gs>
              <a:gs pos="95000">
                <a:schemeClr val="tx1">
                  <a:alpha val="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Title 3">
            <a:extLst>
              <a:ext uri="{FF2B5EF4-FFF2-40B4-BE49-F238E27FC236}">
                <a16:creationId xmlns:a16="http://schemas.microsoft.com/office/drawing/2014/main" id="{30D5FC3F-7563-994B-8EE1-0255E02271DD}"/>
              </a:ext>
            </a:extLst>
          </p:cNvPr>
          <p:cNvSpPr>
            <a:spLocks noGrp="1"/>
          </p:cNvSpPr>
          <p:nvPr>
            <p:ph type="title"/>
          </p:nvPr>
        </p:nvSpPr>
        <p:spPr>
          <a:xfrm>
            <a:off x="391236" y="447260"/>
            <a:ext cx="11409528" cy="1041171"/>
          </a:xfrm>
        </p:spPr>
        <p:txBody>
          <a:bodyPr>
            <a:normAutofit/>
          </a:bodyPr>
          <a:lstStyle>
            <a:lvl1pPr algn="l">
              <a:defRPr sz="4000" b="1" cap="all" baseline="0">
                <a:solidFill>
                  <a:srgbClr val="000000"/>
                </a:solidFill>
              </a:defRPr>
            </a:lvl1pPr>
          </a:lstStyle>
          <a:p>
            <a:r>
              <a:rPr lang="en-US" dirty="0"/>
              <a:t>Click to edit Master title style</a:t>
            </a:r>
          </a:p>
        </p:txBody>
      </p:sp>
      <p:pic>
        <p:nvPicPr>
          <p:cNvPr id="13" name="Picture 12">
            <a:extLst>
              <a:ext uri="{FF2B5EF4-FFF2-40B4-BE49-F238E27FC236}">
                <a16:creationId xmlns:a16="http://schemas.microsoft.com/office/drawing/2014/main" id="{508B6989-5EE1-C746-B5C6-0F2CD7A107C5}"/>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11368341" y="6467047"/>
            <a:ext cx="607178" cy="145694"/>
          </a:xfrm>
          <a:prstGeom prst="rect">
            <a:avLst/>
          </a:prstGeom>
        </p:spPr>
      </p:pic>
      <p:sp>
        <p:nvSpPr>
          <p:cNvPr id="21" name="Slide Number Placeholder 7">
            <a:extLst>
              <a:ext uri="{FF2B5EF4-FFF2-40B4-BE49-F238E27FC236}">
                <a16:creationId xmlns:a16="http://schemas.microsoft.com/office/drawing/2014/main" id="{E80E8454-0CD5-094D-A949-6997A329F263}"/>
              </a:ext>
            </a:extLst>
          </p:cNvPr>
          <p:cNvSpPr txBox="1">
            <a:spLocks/>
          </p:cNvSpPr>
          <p:nvPr userDrawn="1"/>
        </p:nvSpPr>
        <p:spPr>
          <a:xfrm>
            <a:off x="165204" y="6442742"/>
            <a:ext cx="345990" cy="204829"/>
          </a:xfrm>
          <a:prstGeom prst="rect">
            <a:avLst/>
          </a:prstGeom>
        </p:spPr>
        <p:txBody>
          <a:bodyPr vert="horz" lIns="91440" tIns="45720" rIns="91440" bIns="45720" rtlCol="0" anchor="ctr"/>
          <a:lstStyle>
            <a:defPPr>
              <a:defRPr lang="en-US"/>
            </a:defPPr>
            <a:lvl1pPr marL="0" algn="ctr" defTabSz="914400" rtl="0" eaLnBrk="1" latinLnBrk="0" hangingPunct="1">
              <a:defRPr sz="800" b="0" i="0" kern="1200">
                <a:solidFill>
                  <a:schemeClr val="accent6">
                    <a:lumMod val="25000"/>
                    <a:lumOff val="75000"/>
                  </a:schemeClr>
                </a:solidFill>
                <a:latin typeface="Arial"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59A88F6-A667-2F47-A1AA-6AA2965AA51F}" type="slidenum">
              <a:rPr lang="en-US" smtClean="0">
                <a:solidFill>
                  <a:schemeClr val="accent6">
                    <a:lumMod val="50000"/>
                    <a:lumOff val="50000"/>
                  </a:schemeClr>
                </a:solidFill>
              </a:rPr>
              <a:pPr/>
              <a:t>‹#›</a:t>
            </a:fld>
            <a:endParaRPr lang="en-US" dirty="0">
              <a:solidFill>
                <a:schemeClr val="accent6">
                  <a:lumMod val="50000"/>
                  <a:lumOff val="50000"/>
                </a:schemeClr>
              </a:solidFill>
            </a:endParaRPr>
          </a:p>
        </p:txBody>
      </p:sp>
      <p:cxnSp>
        <p:nvCxnSpPr>
          <p:cNvPr id="23" name="Straight Connector 22">
            <a:extLst>
              <a:ext uri="{FF2B5EF4-FFF2-40B4-BE49-F238E27FC236}">
                <a16:creationId xmlns:a16="http://schemas.microsoft.com/office/drawing/2014/main" id="{D14D4C2C-B216-3F41-BFB6-9F1632A863B1}"/>
              </a:ext>
            </a:extLst>
          </p:cNvPr>
          <p:cNvCxnSpPr>
            <a:cxnSpLocks/>
          </p:cNvCxnSpPr>
          <p:nvPr userDrawn="1"/>
        </p:nvCxnSpPr>
        <p:spPr>
          <a:xfrm>
            <a:off x="0" y="160151"/>
            <a:ext cx="12192000" cy="0"/>
          </a:xfrm>
          <a:prstGeom prst="line">
            <a:avLst/>
          </a:prstGeom>
          <a:ln w="25400">
            <a:gradFill flip="none" rotWithShape="1">
              <a:gsLst>
                <a:gs pos="0">
                  <a:schemeClr val="tx1">
                    <a:alpha val="0"/>
                  </a:schemeClr>
                </a:gs>
                <a:gs pos="55000">
                  <a:schemeClr val="accent2"/>
                </a:gs>
                <a:gs pos="45000">
                  <a:schemeClr val="accent2"/>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1545C430-307E-2241-ABF4-0B75BFAE68B1}"/>
              </a:ext>
            </a:extLst>
          </p:cNvPr>
          <p:cNvCxnSpPr>
            <a:cxnSpLocks/>
          </p:cNvCxnSpPr>
          <p:nvPr userDrawn="1"/>
        </p:nvCxnSpPr>
        <p:spPr>
          <a:xfrm>
            <a:off x="0" y="6693686"/>
            <a:ext cx="12192000" cy="0"/>
          </a:xfrm>
          <a:prstGeom prst="line">
            <a:avLst/>
          </a:prstGeom>
          <a:ln w="25400">
            <a:gradFill flip="none" rotWithShape="1">
              <a:gsLst>
                <a:gs pos="0">
                  <a:schemeClr val="tx1">
                    <a:alpha val="0"/>
                  </a:schemeClr>
                </a:gs>
                <a:gs pos="55000">
                  <a:schemeClr val="accent2"/>
                </a:gs>
                <a:gs pos="45000">
                  <a:schemeClr val="accent2"/>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25" name="Content Placeholder 3">
            <a:extLst>
              <a:ext uri="{FF2B5EF4-FFF2-40B4-BE49-F238E27FC236}">
                <a16:creationId xmlns:a16="http://schemas.microsoft.com/office/drawing/2014/main" id="{FF3F50BE-3AB3-A441-95D5-29F588652738}"/>
              </a:ext>
            </a:extLst>
          </p:cNvPr>
          <p:cNvSpPr>
            <a:spLocks noGrp="1"/>
          </p:cNvSpPr>
          <p:nvPr>
            <p:ph sz="quarter" idx="14"/>
          </p:nvPr>
        </p:nvSpPr>
        <p:spPr>
          <a:xfrm>
            <a:off x="3418055" y="1708500"/>
            <a:ext cx="8382709" cy="431184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6" name="Text Placeholder 2">
            <a:extLst>
              <a:ext uri="{FF2B5EF4-FFF2-40B4-BE49-F238E27FC236}">
                <a16:creationId xmlns:a16="http://schemas.microsoft.com/office/drawing/2014/main" id="{F52C9C60-C538-F64D-8944-C573792F526D}"/>
              </a:ext>
            </a:extLst>
          </p:cNvPr>
          <p:cNvSpPr>
            <a:spLocks noGrp="1"/>
          </p:cNvSpPr>
          <p:nvPr>
            <p:ph type="body" sz="quarter" idx="15"/>
          </p:nvPr>
        </p:nvSpPr>
        <p:spPr>
          <a:xfrm>
            <a:off x="820151" y="1708500"/>
            <a:ext cx="2443371" cy="1434220"/>
          </a:xfrm>
          <a:prstGeom prst="rect">
            <a:avLst/>
          </a:prstGeom>
        </p:spPr>
        <p:txBody>
          <a:bodyPr>
            <a:normAutofit/>
          </a:bodyPr>
          <a:lstStyle>
            <a:lvl1pPr>
              <a:defRPr sz="2000"/>
            </a:lvl1pPr>
          </a:lstStyle>
          <a:p>
            <a:pPr lvl="0"/>
            <a:r>
              <a:rPr lang="en-US" dirty="0"/>
              <a:t>Edit Master text styles</a:t>
            </a:r>
          </a:p>
        </p:txBody>
      </p:sp>
      <p:sp>
        <p:nvSpPr>
          <p:cNvPr id="27" name="Text Placeholder 2">
            <a:extLst>
              <a:ext uri="{FF2B5EF4-FFF2-40B4-BE49-F238E27FC236}">
                <a16:creationId xmlns:a16="http://schemas.microsoft.com/office/drawing/2014/main" id="{D029D266-80E3-4747-A929-EE1255BE0306}"/>
              </a:ext>
            </a:extLst>
          </p:cNvPr>
          <p:cNvSpPr>
            <a:spLocks noGrp="1"/>
          </p:cNvSpPr>
          <p:nvPr>
            <p:ph type="body" sz="quarter" idx="16" hasCustomPrompt="1"/>
          </p:nvPr>
        </p:nvSpPr>
        <p:spPr>
          <a:xfrm>
            <a:off x="820150" y="3458873"/>
            <a:ext cx="2443371" cy="578334"/>
          </a:xfrm>
          <a:prstGeom prst="rect">
            <a:avLst/>
          </a:prstGeom>
        </p:spPr>
        <p:txBody>
          <a:bodyPr>
            <a:normAutofit/>
          </a:bodyPr>
          <a:lstStyle>
            <a:lvl1pPr>
              <a:defRPr sz="4400" b="1" i="0" cap="all" baseline="0">
                <a:solidFill>
                  <a:schemeClr val="bg1"/>
                </a:solidFill>
                <a:latin typeface="+mn-lt"/>
              </a:defRPr>
            </a:lvl1pPr>
          </a:lstStyle>
          <a:p>
            <a:pPr lvl="0"/>
            <a:r>
              <a:rPr lang="en-US" dirty="0"/>
              <a:t>XX%</a:t>
            </a:r>
          </a:p>
        </p:txBody>
      </p:sp>
      <p:sp>
        <p:nvSpPr>
          <p:cNvPr id="28" name="Text Placeholder 2">
            <a:extLst>
              <a:ext uri="{FF2B5EF4-FFF2-40B4-BE49-F238E27FC236}">
                <a16:creationId xmlns:a16="http://schemas.microsoft.com/office/drawing/2014/main" id="{9A5A1CE4-8A2C-784D-B17B-AB17A4E20570}"/>
              </a:ext>
            </a:extLst>
          </p:cNvPr>
          <p:cNvSpPr>
            <a:spLocks noGrp="1"/>
          </p:cNvSpPr>
          <p:nvPr>
            <p:ph type="body" sz="quarter" idx="17" hasCustomPrompt="1"/>
          </p:nvPr>
        </p:nvSpPr>
        <p:spPr>
          <a:xfrm>
            <a:off x="820151" y="4121148"/>
            <a:ext cx="2443371" cy="501533"/>
          </a:xfrm>
          <a:prstGeom prst="rect">
            <a:avLst/>
          </a:prstGeom>
        </p:spPr>
        <p:txBody>
          <a:bodyPr>
            <a:noAutofit/>
          </a:bodyPr>
          <a:lstStyle>
            <a:lvl1pPr>
              <a:defRPr sz="1800" cap="all" baseline="0">
                <a:solidFill>
                  <a:schemeClr val="bg1"/>
                </a:solidFill>
              </a:defRPr>
            </a:lvl1pPr>
          </a:lstStyle>
          <a:p>
            <a:pPr lvl="0"/>
            <a:r>
              <a:rPr lang="en-US" dirty="0"/>
              <a:t>EDIT MASTER TEXT STYLES</a:t>
            </a:r>
          </a:p>
        </p:txBody>
      </p:sp>
      <p:sp>
        <p:nvSpPr>
          <p:cNvPr id="29" name="Text Placeholder 2">
            <a:extLst>
              <a:ext uri="{FF2B5EF4-FFF2-40B4-BE49-F238E27FC236}">
                <a16:creationId xmlns:a16="http://schemas.microsoft.com/office/drawing/2014/main" id="{B686321A-5AD5-AB43-ABA2-79A06B186837}"/>
              </a:ext>
            </a:extLst>
          </p:cNvPr>
          <p:cNvSpPr>
            <a:spLocks noGrp="1"/>
          </p:cNvSpPr>
          <p:nvPr>
            <p:ph type="body" sz="quarter" idx="18" hasCustomPrompt="1"/>
          </p:nvPr>
        </p:nvSpPr>
        <p:spPr>
          <a:xfrm>
            <a:off x="820150" y="4856532"/>
            <a:ext cx="2443371" cy="578334"/>
          </a:xfrm>
          <a:prstGeom prst="rect">
            <a:avLst/>
          </a:prstGeom>
        </p:spPr>
        <p:txBody>
          <a:bodyPr>
            <a:normAutofit/>
          </a:bodyPr>
          <a:lstStyle>
            <a:lvl1pPr>
              <a:defRPr sz="4400" b="1" i="0" cap="all" baseline="0">
                <a:solidFill>
                  <a:schemeClr val="bg1"/>
                </a:solidFill>
                <a:latin typeface="+mn-lt"/>
              </a:defRPr>
            </a:lvl1pPr>
          </a:lstStyle>
          <a:p>
            <a:pPr lvl="0"/>
            <a:r>
              <a:rPr lang="en-US" dirty="0"/>
              <a:t>XX%</a:t>
            </a:r>
          </a:p>
        </p:txBody>
      </p:sp>
      <p:sp>
        <p:nvSpPr>
          <p:cNvPr id="30" name="Text Placeholder 2">
            <a:extLst>
              <a:ext uri="{FF2B5EF4-FFF2-40B4-BE49-F238E27FC236}">
                <a16:creationId xmlns:a16="http://schemas.microsoft.com/office/drawing/2014/main" id="{9D6D69FA-47E3-7E41-8F01-A9E3FFC54E60}"/>
              </a:ext>
            </a:extLst>
          </p:cNvPr>
          <p:cNvSpPr>
            <a:spLocks noGrp="1"/>
          </p:cNvSpPr>
          <p:nvPr>
            <p:ph type="body" sz="quarter" idx="19" hasCustomPrompt="1"/>
          </p:nvPr>
        </p:nvSpPr>
        <p:spPr>
          <a:xfrm>
            <a:off x="820151" y="5518807"/>
            <a:ext cx="2443371" cy="501533"/>
          </a:xfrm>
          <a:prstGeom prst="rect">
            <a:avLst/>
          </a:prstGeom>
        </p:spPr>
        <p:txBody>
          <a:bodyPr>
            <a:noAutofit/>
          </a:bodyPr>
          <a:lstStyle>
            <a:lvl1pPr>
              <a:defRPr sz="1800" cap="all" baseline="0">
                <a:solidFill>
                  <a:schemeClr val="bg1"/>
                </a:solidFill>
              </a:defRPr>
            </a:lvl1pPr>
          </a:lstStyle>
          <a:p>
            <a:pPr lvl="0"/>
            <a:r>
              <a:rPr lang="en-US" dirty="0"/>
              <a:t>EDIT MASTER TEXT STYLES</a:t>
            </a:r>
          </a:p>
        </p:txBody>
      </p:sp>
    </p:spTree>
    <p:extLst>
      <p:ext uri="{BB962C8B-B14F-4D97-AF65-F5344CB8AC3E}">
        <p14:creationId xmlns:p14="http://schemas.microsoft.com/office/powerpoint/2010/main" val="9373085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microsoft.com/office/2007/relationships/hdphoto" Target="../media/hdphoto1.wdp"/><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14B51DE-DCAA-1549-BEB2-72BF6990E82F}"/>
              </a:ext>
            </a:extLst>
          </p:cNvPr>
          <p:cNvPicPr>
            <a:picLocks noChangeAspect="1"/>
          </p:cNvPicPr>
          <p:nvPr userDrawn="1"/>
        </p:nvPicPr>
        <p:blipFill>
          <a:blip r:embed="rId20">
            <a:extLst>
              <a:ext uri="{BEBA8EAE-BF5A-486C-A8C5-ECC9F3942E4B}">
                <a14:imgProps xmlns:a14="http://schemas.microsoft.com/office/drawing/2010/main">
                  <a14:imgLayer r:embed="rId21">
                    <a14:imgEffect>
                      <a14:brightnessContrast contrast="-40000"/>
                    </a14:imgEffect>
                  </a14:imgLayer>
                </a14:imgProps>
              </a:ext>
            </a:extLst>
          </a:blip>
          <a:stretch>
            <a:fillRect/>
          </a:stretch>
        </p:blipFill>
        <p:spPr>
          <a:xfrm>
            <a:off x="0" y="0"/>
            <a:ext cx="12192000" cy="6858000"/>
          </a:xfrm>
          <a:prstGeom prst="rect">
            <a:avLst/>
          </a:prstGeom>
        </p:spPr>
      </p:pic>
      <p:sp>
        <p:nvSpPr>
          <p:cNvPr id="11" name="Title Placeholder 1">
            <a:extLst>
              <a:ext uri="{FF2B5EF4-FFF2-40B4-BE49-F238E27FC236}">
                <a16:creationId xmlns:a16="http://schemas.microsoft.com/office/drawing/2014/main" id="{FBB0840D-E761-324D-A501-0EF0009A1B2A}"/>
              </a:ext>
            </a:extLst>
          </p:cNvPr>
          <p:cNvSpPr>
            <a:spLocks noGrp="1"/>
          </p:cNvSpPr>
          <p:nvPr>
            <p:ph type="title"/>
          </p:nvPr>
        </p:nvSpPr>
        <p:spPr>
          <a:xfrm>
            <a:off x="762000" y="365126"/>
            <a:ext cx="10668000" cy="124322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2">
            <a:extLst>
              <a:ext uri="{FF2B5EF4-FFF2-40B4-BE49-F238E27FC236}">
                <a16:creationId xmlns:a16="http://schemas.microsoft.com/office/drawing/2014/main" id="{363ABFEB-DC8C-0D49-A54E-FAA3190B3D37}"/>
              </a:ext>
            </a:extLst>
          </p:cNvPr>
          <p:cNvSpPr>
            <a:spLocks noGrp="1"/>
          </p:cNvSpPr>
          <p:nvPr>
            <p:ph type="body" idx="1"/>
          </p:nvPr>
        </p:nvSpPr>
        <p:spPr>
          <a:xfrm>
            <a:off x="762000" y="1825625"/>
            <a:ext cx="10668000" cy="4265412"/>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TextBox 12">
            <a:extLst>
              <a:ext uri="{FF2B5EF4-FFF2-40B4-BE49-F238E27FC236}">
                <a16:creationId xmlns:a16="http://schemas.microsoft.com/office/drawing/2014/main" id="{8F07257C-190E-1C4B-AEC4-8D4E2C6E4EBB}"/>
              </a:ext>
            </a:extLst>
          </p:cNvPr>
          <p:cNvSpPr txBox="1"/>
          <p:nvPr userDrawn="1"/>
        </p:nvSpPr>
        <p:spPr>
          <a:xfrm>
            <a:off x="540576" y="6442667"/>
            <a:ext cx="3020058" cy="205992"/>
          </a:xfrm>
          <a:prstGeom prst="rect">
            <a:avLst/>
          </a:prstGeom>
          <a:noFill/>
        </p:spPr>
        <p:txBody>
          <a:bodyPr wrap="none" lIns="0" tIns="41040" rIns="0" bIns="41040" rtlCol="0" anchor="ctr">
            <a:spAutoFit/>
          </a:bodyPr>
          <a:lstStyle/>
          <a:p>
            <a:pPr eaLnBrk="1" fontAlgn="auto" hangingPunct="1">
              <a:spcBef>
                <a:spcPts val="0"/>
              </a:spcBef>
              <a:spcAft>
                <a:spcPts val="0"/>
              </a:spcAft>
              <a:defRPr/>
            </a:pPr>
            <a:r>
              <a:rPr lang="en-CA" sz="800" b="0" i="0" cap="none" spc="0" dirty="0">
                <a:solidFill>
                  <a:schemeClr val="accent6">
                    <a:lumMod val="50000"/>
                    <a:lumOff val="50000"/>
                  </a:schemeClr>
                </a:solidFill>
                <a:latin typeface="Arial" panose="020B0604020202020204" pitchFamily="34" charset="0"/>
                <a:cs typeface="Arial" panose="020B0604020202020204" pitchFamily="34" charset="0"/>
              </a:rPr>
              <a:t>|   </a:t>
            </a:r>
            <a:r>
              <a:rPr lang="en-CA" sz="800" b="0" i="0" cap="all" spc="0" baseline="0" dirty="0">
                <a:solidFill>
                  <a:schemeClr val="accent6">
                    <a:lumMod val="50000"/>
                    <a:lumOff val="50000"/>
                  </a:schemeClr>
                </a:solidFill>
                <a:latin typeface="Arial" panose="020B0604020202020204" pitchFamily="34" charset="0"/>
                <a:cs typeface="Arial" panose="020B0604020202020204" pitchFamily="34" charset="0"/>
              </a:rPr>
              <a:t>Stop Leaking Unverified Corner Cases   </a:t>
            </a:r>
            <a:r>
              <a:rPr lang="en-CA" sz="800" b="0" i="0" cap="none" spc="0" dirty="0">
                <a:solidFill>
                  <a:schemeClr val="accent6">
                    <a:lumMod val="50000"/>
                    <a:lumOff val="50000"/>
                  </a:schemeClr>
                </a:solidFill>
                <a:latin typeface="Arial" panose="020B0604020202020204" pitchFamily="34" charset="0"/>
                <a:cs typeface="Arial" panose="020B0604020202020204" pitchFamily="34" charset="0"/>
              </a:rPr>
              <a:t>|   DAC 2019</a:t>
            </a:r>
          </a:p>
        </p:txBody>
      </p:sp>
    </p:spTree>
    <p:extLst>
      <p:ext uri="{BB962C8B-B14F-4D97-AF65-F5344CB8AC3E}">
        <p14:creationId xmlns:p14="http://schemas.microsoft.com/office/powerpoint/2010/main" val="2082091746"/>
      </p:ext>
    </p:extLst>
  </p:cSld>
  <p:clrMap bg1="dk1" tx1="lt1" bg2="dk2" tx2="lt2" accent1="accent1" accent2="accent2" accent3="accent3" accent4="accent4" accent5="accent5" accent6="accent6" hlink="hlink" folHlink="folHlink"/>
  <p:sldLayoutIdLst>
    <p:sldLayoutId id="2147483739" r:id="rId1"/>
    <p:sldLayoutId id="2147483772" r:id="rId2"/>
    <p:sldLayoutId id="2147483773" r:id="rId3"/>
    <p:sldLayoutId id="2147483777" r:id="rId4"/>
    <p:sldLayoutId id="2147483692" r:id="rId5"/>
    <p:sldLayoutId id="2147483663" r:id="rId6"/>
    <p:sldLayoutId id="2147483771" r:id="rId7"/>
    <p:sldLayoutId id="2147483661" r:id="rId8"/>
    <p:sldLayoutId id="2147483660" r:id="rId9"/>
    <p:sldLayoutId id="2147483783" r:id="rId10"/>
    <p:sldLayoutId id="2147483673" r:id="rId11"/>
    <p:sldLayoutId id="2147483667" r:id="rId12"/>
    <p:sldLayoutId id="2147483766" r:id="rId13"/>
    <p:sldLayoutId id="2147483778" r:id="rId14"/>
    <p:sldLayoutId id="2147483779" r:id="rId15"/>
    <p:sldLayoutId id="2147483782" r:id="rId16"/>
    <p:sldLayoutId id="2147483781" r:id="rId17"/>
    <p:sldLayoutId id="2147483770" r:id="rId18"/>
  </p:sldLayoutIdLst>
  <p:hf hdr="0" ftr="0" dt="0"/>
  <p:txStyles>
    <p:titleStyle>
      <a:lvl1pPr algn="l" defTabSz="914400" rtl="0" eaLnBrk="1" latinLnBrk="0" hangingPunct="1">
        <a:lnSpc>
          <a:spcPct val="90000"/>
        </a:lnSpc>
        <a:spcBef>
          <a:spcPct val="0"/>
        </a:spcBef>
        <a:buNone/>
        <a:defRPr sz="4000" b="1" i="0" kern="1200" cap="all" baseline="0">
          <a:solidFill>
            <a:schemeClr val="bg1"/>
          </a:solidFill>
          <a:latin typeface="Arial" panose="020B0604020202020204" pitchFamily="34" charset="0"/>
          <a:ea typeface="+mj-ea"/>
          <a:cs typeface="+mj-cs"/>
        </a:defRPr>
      </a:lvl1pPr>
    </p:titleStyle>
    <p:bodyStyle>
      <a:lvl1pPr marL="0" indent="0" algn="l" defTabSz="914400" rtl="0" eaLnBrk="1" latinLnBrk="0" hangingPunct="1">
        <a:lnSpc>
          <a:spcPct val="90000"/>
        </a:lnSpc>
        <a:spcBef>
          <a:spcPts val="1000"/>
        </a:spcBef>
        <a:buClr>
          <a:schemeClr val="tx1">
            <a:lumMod val="85000"/>
          </a:schemeClr>
        </a:buClr>
        <a:buFont typeface="Arial" panose="020B0604020202020204" pitchFamily="34" charset="0"/>
        <a:buNone/>
        <a:defRPr sz="2400" b="0" i="0" kern="1200">
          <a:solidFill>
            <a:schemeClr val="bg1"/>
          </a:solidFill>
          <a:latin typeface="Arial" panose="020B0604020202020204" pitchFamily="34" charset="0"/>
          <a:ea typeface="+mn-ea"/>
          <a:cs typeface="+mn-cs"/>
        </a:defRPr>
      </a:lvl1pPr>
      <a:lvl2pPr marL="457200" indent="0" algn="l" defTabSz="914400" rtl="0" eaLnBrk="1" latinLnBrk="0" hangingPunct="1">
        <a:lnSpc>
          <a:spcPct val="90000"/>
        </a:lnSpc>
        <a:spcBef>
          <a:spcPts val="500"/>
        </a:spcBef>
        <a:buClr>
          <a:schemeClr val="tx1">
            <a:lumMod val="85000"/>
          </a:schemeClr>
        </a:buClr>
        <a:buFont typeface="Arial" panose="020B0604020202020204" pitchFamily="34" charset="0"/>
        <a:buNone/>
        <a:defRPr sz="2000" b="0" i="0" kern="1200">
          <a:solidFill>
            <a:schemeClr val="bg1"/>
          </a:solidFill>
          <a:latin typeface="Arial" panose="020B0604020202020204" pitchFamily="34" charset="0"/>
          <a:ea typeface="+mn-ea"/>
          <a:cs typeface="+mn-cs"/>
        </a:defRPr>
      </a:lvl2pPr>
      <a:lvl3pPr marL="914400" indent="0" algn="l" defTabSz="914400" rtl="0" eaLnBrk="1" latinLnBrk="0" hangingPunct="1">
        <a:lnSpc>
          <a:spcPct val="90000"/>
        </a:lnSpc>
        <a:spcBef>
          <a:spcPts val="500"/>
        </a:spcBef>
        <a:buClr>
          <a:schemeClr val="tx1">
            <a:lumMod val="85000"/>
          </a:schemeClr>
        </a:buClr>
        <a:buFont typeface="Arial" panose="020B0604020202020204" pitchFamily="34" charset="0"/>
        <a:buNone/>
        <a:defRPr sz="1800" b="0" i="0" kern="1200">
          <a:solidFill>
            <a:schemeClr val="bg1"/>
          </a:solidFill>
          <a:latin typeface="Arial" panose="020B0604020202020204" pitchFamily="34" charset="0"/>
          <a:ea typeface="+mn-ea"/>
          <a:cs typeface="+mn-cs"/>
        </a:defRPr>
      </a:lvl3pPr>
      <a:lvl4pPr marL="1371600" indent="0" algn="l" defTabSz="914400" rtl="0" eaLnBrk="1" latinLnBrk="0" hangingPunct="1">
        <a:lnSpc>
          <a:spcPct val="90000"/>
        </a:lnSpc>
        <a:spcBef>
          <a:spcPts val="500"/>
        </a:spcBef>
        <a:buClr>
          <a:schemeClr val="tx1">
            <a:lumMod val="85000"/>
          </a:schemeClr>
        </a:buClr>
        <a:buFont typeface="Arial" panose="020B0604020202020204" pitchFamily="34" charset="0"/>
        <a:buNone/>
        <a:defRPr sz="1600" b="0" i="0" kern="1200">
          <a:solidFill>
            <a:schemeClr val="bg1"/>
          </a:solidFill>
          <a:latin typeface="Arial" panose="020B0604020202020204" pitchFamily="34" charset="0"/>
          <a:ea typeface="+mn-ea"/>
          <a:cs typeface="+mn-cs"/>
        </a:defRPr>
      </a:lvl4pPr>
      <a:lvl5pPr marL="1828800" indent="0" algn="l" defTabSz="914400" rtl="0" eaLnBrk="1" latinLnBrk="0" hangingPunct="1">
        <a:lnSpc>
          <a:spcPct val="90000"/>
        </a:lnSpc>
        <a:spcBef>
          <a:spcPts val="500"/>
        </a:spcBef>
        <a:buClr>
          <a:schemeClr val="tx1">
            <a:lumMod val="85000"/>
          </a:schemeClr>
        </a:buClr>
        <a:buFont typeface="Arial" panose="020B0604020202020204" pitchFamily="34" charset="0"/>
        <a:buNone/>
        <a:defRPr sz="1600" b="0" i="0" kern="1200">
          <a:solidFill>
            <a:schemeClr val="bg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840" userDrawn="1">
          <p15:clr>
            <a:srgbClr val="F26B43"/>
          </p15:clr>
        </p15:guide>
        <p15:guide id="2" orient="horz" pos="2160" userDrawn="1">
          <p15:clr>
            <a:srgbClr val="F26B43"/>
          </p15:clr>
        </p15:guide>
        <p15:guide id="3" pos="7200" userDrawn="1">
          <p15:clr>
            <a:srgbClr val="F26B43"/>
          </p15:clr>
        </p15:guide>
        <p15:guide id="4" orient="horz" pos="4104" userDrawn="1">
          <p15:clr>
            <a:srgbClr val="F26B43"/>
          </p15:clr>
        </p15:guide>
        <p15:guide id="5" pos="480" userDrawn="1">
          <p15:clr>
            <a:srgbClr val="F26B43"/>
          </p15:clr>
        </p15:guide>
        <p15:guide id="6" orient="horz" pos="21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4.xml"/><Relationship Id="rId5" Type="http://schemas.openxmlformats.org/officeDocument/2006/relationships/image" Target="../media/image8.png"/><Relationship Id="rId4" Type="http://schemas.openxmlformats.org/officeDocument/2006/relationships/hyperlink" Target="http://openclipart.org/detail/167093/stop-sign-by-davidblyons"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15.xml"/><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image" Target="../media/image11.sv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hyperlink" Target="http://en.wikipedia.org/wiki/File:PovCone.jpg" TargetMode="External"/><Relationship Id="rId2" Type="http://schemas.openxmlformats.org/officeDocument/2006/relationships/image" Target="../media/image9.png"/><Relationship Id="rId1" Type="http://schemas.openxmlformats.org/officeDocument/2006/relationships/slideLayout" Target="../slideLayouts/slideLayout15.xml"/><Relationship Id="rId4" Type="http://schemas.openxmlformats.org/officeDocument/2006/relationships/hyperlink" Target="https://creativecommons.org/licenses/by-sa/3.0/"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9A4D1E-A7EA-E841-95E1-4E7C8DC4C487}"/>
              </a:ext>
            </a:extLst>
          </p:cNvPr>
          <p:cNvSpPr>
            <a:spLocks noGrp="1"/>
          </p:cNvSpPr>
          <p:nvPr>
            <p:ph type="title"/>
          </p:nvPr>
        </p:nvSpPr>
        <p:spPr>
          <a:xfrm>
            <a:off x="656948" y="2256051"/>
            <a:ext cx="6314439" cy="3048426"/>
          </a:xfrm>
        </p:spPr>
        <p:txBody>
          <a:bodyPr>
            <a:normAutofit/>
          </a:bodyPr>
          <a:lstStyle/>
          <a:p>
            <a:r>
              <a:rPr lang="en-US" dirty="0"/>
              <a:t>Leaking unverified Corner Cases</a:t>
            </a:r>
          </a:p>
        </p:txBody>
      </p:sp>
      <p:sp>
        <p:nvSpPr>
          <p:cNvPr id="3" name="Text Placeholder 2">
            <a:extLst>
              <a:ext uri="{FF2B5EF4-FFF2-40B4-BE49-F238E27FC236}">
                <a16:creationId xmlns:a16="http://schemas.microsoft.com/office/drawing/2014/main" id="{D4D36529-E71D-3742-83AE-4E8E6D84DA73}"/>
              </a:ext>
            </a:extLst>
          </p:cNvPr>
          <p:cNvSpPr>
            <a:spLocks noGrp="1"/>
          </p:cNvSpPr>
          <p:nvPr>
            <p:ph type="body" sz="quarter" idx="10"/>
          </p:nvPr>
        </p:nvSpPr>
        <p:spPr>
          <a:xfrm>
            <a:off x="738430" y="5418435"/>
            <a:ext cx="6314439" cy="1104686"/>
          </a:xfrm>
        </p:spPr>
        <p:txBody>
          <a:bodyPr/>
          <a:lstStyle/>
          <a:p>
            <a:r>
              <a:rPr lang="en-US" sz="1800" dirty="0"/>
              <a:t>Wayne Yun</a:t>
            </a:r>
          </a:p>
          <a:p>
            <a:r>
              <a:rPr lang="en-US" sz="1800" dirty="0"/>
              <a:t>Advanced Micro devices, Inc.</a:t>
            </a:r>
          </a:p>
        </p:txBody>
      </p:sp>
      <p:pic>
        <p:nvPicPr>
          <p:cNvPr id="6" name="Picture 5" descr="A stop sign&#10;&#10;Description automatically generated">
            <a:extLst>
              <a:ext uri="{FF2B5EF4-FFF2-40B4-BE49-F238E27FC236}">
                <a16:creationId xmlns:a16="http://schemas.microsoft.com/office/drawing/2014/main" id="{2856F984-447B-4270-8395-17D297276A40}"/>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4724571" y="1247171"/>
            <a:ext cx="2742857" cy="2742857"/>
          </a:xfrm>
          <a:prstGeom prst="rect">
            <a:avLst/>
          </a:prstGeom>
        </p:spPr>
      </p:pic>
      <p:pic>
        <p:nvPicPr>
          <p:cNvPr id="5" name="Picture 4" descr="A close up of a sign&#10;&#10;Description automatically generated">
            <a:extLst>
              <a:ext uri="{FF2B5EF4-FFF2-40B4-BE49-F238E27FC236}">
                <a16:creationId xmlns:a16="http://schemas.microsoft.com/office/drawing/2014/main" id="{10DB3482-65FC-460B-8A6E-E8C1E60F8E08}"/>
              </a:ext>
            </a:extLst>
          </p:cNvPr>
          <p:cNvPicPr>
            <a:picLocks noChangeAspect="1"/>
          </p:cNvPicPr>
          <p:nvPr/>
        </p:nvPicPr>
        <p:blipFill>
          <a:blip r:embed="rId5"/>
          <a:stretch>
            <a:fillRect/>
          </a:stretch>
        </p:blipFill>
        <p:spPr>
          <a:xfrm>
            <a:off x="2410754" y="1191050"/>
            <a:ext cx="1874168" cy="730568"/>
          </a:xfrm>
          <a:prstGeom prst="rect">
            <a:avLst/>
          </a:prstGeom>
        </p:spPr>
      </p:pic>
    </p:spTree>
    <p:extLst>
      <p:ext uri="{BB962C8B-B14F-4D97-AF65-F5344CB8AC3E}">
        <p14:creationId xmlns:p14="http://schemas.microsoft.com/office/powerpoint/2010/main" val="30499224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DA2BFB2-6F98-BD40-99C1-61824DB33478}"/>
              </a:ext>
            </a:extLst>
          </p:cNvPr>
          <p:cNvSpPr>
            <a:spLocks noGrp="1"/>
          </p:cNvSpPr>
          <p:nvPr>
            <p:ph type="title"/>
          </p:nvPr>
        </p:nvSpPr>
        <p:spPr>
          <a:xfrm>
            <a:off x="391234" y="291096"/>
            <a:ext cx="11409528" cy="777229"/>
          </a:xfrm>
        </p:spPr>
        <p:txBody>
          <a:bodyPr>
            <a:normAutofit/>
          </a:bodyPr>
          <a:lstStyle/>
          <a:p>
            <a:r>
              <a:rPr lang="en-US" sz="3600" dirty="0"/>
              <a:t>From bricks to Wall</a:t>
            </a:r>
          </a:p>
        </p:txBody>
      </p:sp>
      <p:sp>
        <p:nvSpPr>
          <p:cNvPr id="11" name="Text Placeholder 3">
            <a:extLst>
              <a:ext uri="{FF2B5EF4-FFF2-40B4-BE49-F238E27FC236}">
                <a16:creationId xmlns:a16="http://schemas.microsoft.com/office/drawing/2014/main" id="{9A3FB693-5CE3-4F0F-8EF2-1327123C8C90}"/>
              </a:ext>
            </a:extLst>
          </p:cNvPr>
          <p:cNvSpPr>
            <a:spLocks noGrp="1"/>
          </p:cNvSpPr>
          <p:nvPr>
            <p:ph type="body" sz="quarter" idx="10"/>
          </p:nvPr>
        </p:nvSpPr>
        <p:spPr>
          <a:xfrm>
            <a:off x="391242" y="1129414"/>
            <a:ext cx="11409520" cy="632711"/>
          </a:xfrm>
        </p:spPr>
        <p:txBody>
          <a:bodyPr>
            <a:noAutofit/>
          </a:bodyPr>
          <a:lstStyle/>
          <a:p>
            <a:pPr marL="182880" indent="-182880">
              <a:buClr>
                <a:schemeClr val="bg1"/>
              </a:buClr>
            </a:pPr>
            <a:r>
              <a:rPr lang="en-US" sz="2400" dirty="0">
                <a:cs typeface="Arial" panose="020B0604020202020204" pitchFamily="34" charset="0"/>
              </a:rPr>
              <a:t>Glue OEA setups with assume-guarantee method to cover large design</a:t>
            </a:r>
          </a:p>
        </p:txBody>
      </p:sp>
      <p:sp>
        <p:nvSpPr>
          <p:cNvPr id="2" name="Rectangle 1">
            <a:extLst>
              <a:ext uri="{FF2B5EF4-FFF2-40B4-BE49-F238E27FC236}">
                <a16:creationId xmlns:a16="http://schemas.microsoft.com/office/drawing/2014/main" id="{1A8EB1BA-17BC-4F5E-852F-A6C6502F324C}"/>
              </a:ext>
            </a:extLst>
          </p:cNvPr>
          <p:cNvSpPr/>
          <p:nvPr/>
        </p:nvSpPr>
        <p:spPr>
          <a:xfrm>
            <a:off x="4152898" y="3514725"/>
            <a:ext cx="3886200" cy="12382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OEA Setup</a:t>
            </a:r>
            <a:endParaRPr lang="en-US" dirty="0"/>
          </a:p>
        </p:txBody>
      </p:sp>
      <p:sp>
        <p:nvSpPr>
          <p:cNvPr id="4" name="TextBox 3">
            <a:extLst>
              <a:ext uri="{FF2B5EF4-FFF2-40B4-BE49-F238E27FC236}">
                <a16:creationId xmlns:a16="http://schemas.microsoft.com/office/drawing/2014/main" id="{2E4FF583-C59E-4D18-ABA4-56FA11CDD96D}"/>
              </a:ext>
            </a:extLst>
          </p:cNvPr>
          <p:cNvSpPr txBox="1"/>
          <p:nvPr/>
        </p:nvSpPr>
        <p:spPr>
          <a:xfrm>
            <a:off x="4933951" y="3514725"/>
            <a:ext cx="895350" cy="369332"/>
          </a:xfrm>
          <a:prstGeom prst="rect">
            <a:avLst/>
          </a:prstGeom>
          <a:noFill/>
        </p:spPr>
        <p:txBody>
          <a:bodyPr wrap="square" rtlCol="0">
            <a:spAutoFit/>
          </a:bodyPr>
          <a:lstStyle/>
          <a:p>
            <a:r>
              <a:rPr lang="en-US" dirty="0"/>
              <a:t>assert</a:t>
            </a:r>
          </a:p>
        </p:txBody>
      </p:sp>
      <p:sp>
        <p:nvSpPr>
          <p:cNvPr id="6" name="TextBox 5">
            <a:extLst>
              <a:ext uri="{FF2B5EF4-FFF2-40B4-BE49-F238E27FC236}">
                <a16:creationId xmlns:a16="http://schemas.microsoft.com/office/drawing/2014/main" id="{DA205F3F-D903-4D0E-B5B2-63976DCA5C2C}"/>
              </a:ext>
            </a:extLst>
          </p:cNvPr>
          <p:cNvSpPr txBox="1"/>
          <p:nvPr/>
        </p:nvSpPr>
        <p:spPr>
          <a:xfrm>
            <a:off x="6527006" y="4383643"/>
            <a:ext cx="895350" cy="369332"/>
          </a:xfrm>
          <a:prstGeom prst="rect">
            <a:avLst/>
          </a:prstGeom>
          <a:noFill/>
        </p:spPr>
        <p:txBody>
          <a:bodyPr wrap="square" rtlCol="0">
            <a:spAutoFit/>
          </a:bodyPr>
          <a:lstStyle/>
          <a:p>
            <a:r>
              <a:rPr lang="en-US" dirty="0"/>
              <a:t>assert</a:t>
            </a:r>
          </a:p>
        </p:txBody>
      </p:sp>
      <p:sp>
        <p:nvSpPr>
          <p:cNvPr id="7" name="TextBox 6">
            <a:extLst>
              <a:ext uri="{FF2B5EF4-FFF2-40B4-BE49-F238E27FC236}">
                <a16:creationId xmlns:a16="http://schemas.microsoft.com/office/drawing/2014/main" id="{FE4F1AF6-29BA-40F3-9893-4C99FC5898DA}"/>
              </a:ext>
            </a:extLst>
          </p:cNvPr>
          <p:cNvSpPr txBox="1"/>
          <p:nvPr/>
        </p:nvSpPr>
        <p:spPr>
          <a:xfrm>
            <a:off x="4152898" y="4198977"/>
            <a:ext cx="895350" cy="369332"/>
          </a:xfrm>
          <a:prstGeom prst="rect">
            <a:avLst/>
          </a:prstGeom>
          <a:noFill/>
        </p:spPr>
        <p:txBody>
          <a:bodyPr wrap="square" rtlCol="0">
            <a:spAutoFit/>
          </a:bodyPr>
          <a:lstStyle/>
          <a:p>
            <a:r>
              <a:rPr lang="en-US" dirty="0"/>
              <a:t>assert</a:t>
            </a:r>
          </a:p>
        </p:txBody>
      </p:sp>
      <p:sp>
        <p:nvSpPr>
          <p:cNvPr id="8" name="TextBox 7">
            <a:extLst>
              <a:ext uri="{FF2B5EF4-FFF2-40B4-BE49-F238E27FC236}">
                <a16:creationId xmlns:a16="http://schemas.microsoft.com/office/drawing/2014/main" id="{DDF4359B-19DF-414F-BDF9-9BA101F1549C}"/>
              </a:ext>
            </a:extLst>
          </p:cNvPr>
          <p:cNvSpPr txBox="1"/>
          <p:nvPr/>
        </p:nvSpPr>
        <p:spPr>
          <a:xfrm>
            <a:off x="7239001" y="3708916"/>
            <a:ext cx="895350" cy="369332"/>
          </a:xfrm>
          <a:prstGeom prst="rect">
            <a:avLst/>
          </a:prstGeom>
          <a:noFill/>
        </p:spPr>
        <p:txBody>
          <a:bodyPr wrap="square" rtlCol="0">
            <a:spAutoFit/>
          </a:bodyPr>
          <a:lstStyle/>
          <a:p>
            <a:r>
              <a:rPr lang="en-US" dirty="0"/>
              <a:t>assert</a:t>
            </a:r>
          </a:p>
        </p:txBody>
      </p:sp>
      <p:sp>
        <p:nvSpPr>
          <p:cNvPr id="9" name="TextBox 8">
            <a:extLst>
              <a:ext uri="{FF2B5EF4-FFF2-40B4-BE49-F238E27FC236}">
                <a16:creationId xmlns:a16="http://schemas.microsoft.com/office/drawing/2014/main" id="{BC871A8E-5C0B-41CF-B25A-28E848383FD0}"/>
              </a:ext>
            </a:extLst>
          </p:cNvPr>
          <p:cNvSpPr txBox="1"/>
          <p:nvPr/>
        </p:nvSpPr>
        <p:spPr>
          <a:xfrm>
            <a:off x="6362700" y="3514725"/>
            <a:ext cx="990601" cy="369332"/>
          </a:xfrm>
          <a:prstGeom prst="rect">
            <a:avLst/>
          </a:prstGeom>
          <a:noFill/>
        </p:spPr>
        <p:txBody>
          <a:bodyPr wrap="square" rtlCol="0">
            <a:spAutoFit/>
          </a:bodyPr>
          <a:lstStyle/>
          <a:p>
            <a:r>
              <a:rPr lang="en-US" dirty="0"/>
              <a:t>assume</a:t>
            </a:r>
          </a:p>
        </p:txBody>
      </p:sp>
      <p:sp>
        <p:nvSpPr>
          <p:cNvPr id="10" name="TextBox 9">
            <a:extLst>
              <a:ext uri="{FF2B5EF4-FFF2-40B4-BE49-F238E27FC236}">
                <a16:creationId xmlns:a16="http://schemas.microsoft.com/office/drawing/2014/main" id="{39C7353B-5A1C-411E-9E29-BEF4CED05DE8}"/>
              </a:ext>
            </a:extLst>
          </p:cNvPr>
          <p:cNvSpPr txBox="1"/>
          <p:nvPr/>
        </p:nvSpPr>
        <p:spPr>
          <a:xfrm>
            <a:off x="4919663" y="4356437"/>
            <a:ext cx="990601" cy="369332"/>
          </a:xfrm>
          <a:prstGeom prst="rect">
            <a:avLst/>
          </a:prstGeom>
          <a:noFill/>
        </p:spPr>
        <p:txBody>
          <a:bodyPr wrap="square" rtlCol="0">
            <a:spAutoFit/>
          </a:bodyPr>
          <a:lstStyle/>
          <a:p>
            <a:r>
              <a:rPr lang="en-US" dirty="0"/>
              <a:t>assume</a:t>
            </a:r>
          </a:p>
        </p:txBody>
      </p:sp>
      <p:sp>
        <p:nvSpPr>
          <p:cNvPr id="12" name="TextBox 11">
            <a:extLst>
              <a:ext uri="{FF2B5EF4-FFF2-40B4-BE49-F238E27FC236}">
                <a16:creationId xmlns:a16="http://schemas.microsoft.com/office/drawing/2014/main" id="{E1A4F23F-1985-4F2C-B23F-0EB647CDF755}"/>
              </a:ext>
            </a:extLst>
          </p:cNvPr>
          <p:cNvSpPr txBox="1"/>
          <p:nvPr/>
        </p:nvSpPr>
        <p:spPr>
          <a:xfrm>
            <a:off x="4152898" y="3723709"/>
            <a:ext cx="990601" cy="369332"/>
          </a:xfrm>
          <a:prstGeom prst="rect">
            <a:avLst/>
          </a:prstGeom>
          <a:noFill/>
        </p:spPr>
        <p:txBody>
          <a:bodyPr wrap="square" rtlCol="0">
            <a:spAutoFit/>
          </a:bodyPr>
          <a:lstStyle/>
          <a:p>
            <a:r>
              <a:rPr lang="en-US" dirty="0"/>
              <a:t>assume</a:t>
            </a:r>
          </a:p>
        </p:txBody>
      </p:sp>
      <p:sp>
        <p:nvSpPr>
          <p:cNvPr id="13" name="TextBox 12">
            <a:extLst>
              <a:ext uri="{FF2B5EF4-FFF2-40B4-BE49-F238E27FC236}">
                <a16:creationId xmlns:a16="http://schemas.microsoft.com/office/drawing/2014/main" id="{768D1C16-D327-4763-9AE3-7A1BE3D982A3}"/>
              </a:ext>
            </a:extLst>
          </p:cNvPr>
          <p:cNvSpPr txBox="1"/>
          <p:nvPr/>
        </p:nvSpPr>
        <p:spPr>
          <a:xfrm>
            <a:off x="7048497" y="4147066"/>
            <a:ext cx="990601" cy="369332"/>
          </a:xfrm>
          <a:prstGeom prst="rect">
            <a:avLst/>
          </a:prstGeom>
          <a:noFill/>
        </p:spPr>
        <p:txBody>
          <a:bodyPr wrap="square" rtlCol="0">
            <a:spAutoFit/>
          </a:bodyPr>
          <a:lstStyle/>
          <a:p>
            <a:r>
              <a:rPr lang="en-US" dirty="0"/>
              <a:t>assume</a:t>
            </a:r>
          </a:p>
        </p:txBody>
      </p:sp>
      <p:sp>
        <p:nvSpPr>
          <p:cNvPr id="14" name="Rectangle 13">
            <a:extLst>
              <a:ext uri="{FF2B5EF4-FFF2-40B4-BE49-F238E27FC236}">
                <a16:creationId xmlns:a16="http://schemas.microsoft.com/office/drawing/2014/main" id="{8B4A9E5B-7CA8-4EA3-A06F-53939097DBFD}"/>
              </a:ext>
            </a:extLst>
          </p:cNvPr>
          <p:cNvSpPr/>
          <p:nvPr/>
        </p:nvSpPr>
        <p:spPr>
          <a:xfrm>
            <a:off x="4152900" y="5109461"/>
            <a:ext cx="3886200" cy="12382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OEA Setup</a:t>
            </a:r>
            <a:endParaRPr lang="en-US" dirty="0"/>
          </a:p>
        </p:txBody>
      </p:sp>
      <p:sp>
        <p:nvSpPr>
          <p:cNvPr id="15" name="TextBox 14">
            <a:extLst>
              <a:ext uri="{FF2B5EF4-FFF2-40B4-BE49-F238E27FC236}">
                <a16:creationId xmlns:a16="http://schemas.microsoft.com/office/drawing/2014/main" id="{2235C82B-73AB-42BB-8BFF-E644DDF1B193}"/>
              </a:ext>
            </a:extLst>
          </p:cNvPr>
          <p:cNvSpPr txBox="1"/>
          <p:nvPr/>
        </p:nvSpPr>
        <p:spPr>
          <a:xfrm>
            <a:off x="4933953" y="5109461"/>
            <a:ext cx="895350" cy="369332"/>
          </a:xfrm>
          <a:prstGeom prst="rect">
            <a:avLst/>
          </a:prstGeom>
          <a:noFill/>
        </p:spPr>
        <p:txBody>
          <a:bodyPr wrap="square" rtlCol="0">
            <a:spAutoFit/>
          </a:bodyPr>
          <a:lstStyle/>
          <a:p>
            <a:r>
              <a:rPr lang="en-US" dirty="0"/>
              <a:t>assert</a:t>
            </a:r>
          </a:p>
        </p:txBody>
      </p:sp>
      <p:sp>
        <p:nvSpPr>
          <p:cNvPr id="16" name="TextBox 15">
            <a:extLst>
              <a:ext uri="{FF2B5EF4-FFF2-40B4-BE49-F238E27FC236}">
                <a16:creationId xmlns:a16="http://schemas.microsoft.com/office/drawing/2014/main" id="{C1D034F4-1329-4EB9-B92B-D4B0FFDB6BD1}"/>
              </a:ext>
            </a:extLst>
          </p:cNvPr>
          <p:cNvSpPr txBox="1"/>
          <p:nvPr/>
        </p:nvSpPr>
        <p:spPr>
          <a:xfrm>
            <a:off x="6527008" y="5978379"/>
            <a:ext cx="895350" cy="369332"/>
          </a:xfrm>
          <a:prstGeom prst="rect">
            <a:avLst/>
          </a:prstGeom>
          <a:noFill/>
        </p:spPr>
        <p:txBody>
          <a:bodyPr wrap="square" rtlCol="0">
            <a:spAutoFit/>
          </a:bodyPr>
          <a:lstStyle/>
          <a:p>
            <a:r>
              <a:rPr lang="en-US" dirty="0"/>
              <a:t>assert</a:t>
            </a:r>
          </a:p>
        </p:txBody>
      </p:sp>
      <p:sp>
        <p:nvSpPr>
          <p:cNvPr id="17" name="TextBox 16">
            <a:extLst>
              <a:ext uri="{FF2B5EF4-FFF2-40B4-BE49-F238E27FC236}">
                <a16:creationId xmlns:a16="http://schemas.microsoft.com/office/drawing/2014/main" id="{19E18BCB-5C69-48EB-BD3D-6098FF814451}"/>
              </a:ext>
            </a:extLst>
          </p:cNvPr>
          <p:cNvSpPr txBox="1"/>
          <p:nvPr/>
        </p:nvSpPr>
        <p:spPr>
          <a:xfrm>
            <a:off x="4152900" y="5793713"/>
            <a:ext cx="895350" cy="369332"/>
          </a:xfrm>
          <a:prstGeom prst="rect">
            <a:avLst/>
          </a:prstGeom>
          <a:noFill/>
        </p:spPr>
        <p:txBody>
          <a:bodyPr wrap="square" rtlCol="0">
            <a:spAutoFit/>
          </a:bodyPr>
          <a:lstStyle/>
          <a:p>
            <a:r>
              <a:rPr lang="en-US" dirty="0"/>
              <a:t>assert</a:t>
            </a:r>
          </a:p>
        </p:txBody>
      </p:sp>
      <p:sp>
        <p:nvSpPr>
          <p:cNvPr id="18" name="TextBox 17">
            <a:extLst>
              <a:ext uri="{FF2B5EF4-FFF2-40B4-BE49-F238E27FC236}">
                <a16:creationId xmlns:a16="http://schemas.microsoft.com/office/drawing/2014/main" id="{68BEB38E-00FE-43A6-A4D1-46A86333AF94}"/>
              </a:ext>
            </a:extLst>
          </p:cNvPr>
          <p:cNvSpPr txBox="1"/>
          <p:nvPr/>
        </p:nvSpPr>
        <p:spPr>
          <a:xfrm>
            <a:off x="7239003" y="5303652"/>
            <a:ext cx="895350" cy="369332"/>
          </a:xfrm>
          <a:prstGeom prst="rect">
            <a:avLst/>
          </a:prstGeom>
          <a:noFill/>
        </p:spPr>
        <p:txBody>
          <a:bodyPr wrap="square" rtlCol="0">
            <a:spAutoFit/>
          </a:bodyPr>
          <a:lstStyle/>
          <a:p>
            <a:r>
              <a:rPr lang="en-US" dirty="0"/>
              <a:t>assert</a:t>
            </a:r>
          </a:p>
        </p:txBody>
      </p:sp>
      <p:sp>
        <p:nvSpPr>
          <p:cNvPr id="19" name="TextBox 18">
            <a:extLst>
              <a:ext uri="{FF2B5EF4-FFF2-40B4-BE49-F238E27FC236}">
                <a16:creationId xmlns:a16="http://schemas.microsoft.com/office/drawing/2014/main" id="{9C548616-34EE-42B1-8D8E-9CF23B5A16B3}"/>
              </a:ext>
            </a:extLst>
          </p:cNvPr>
          <p:cNvSpPr txBox="1"/>
          <p:nvPr/>
        </p:nvSpPr>
        <p:spPr>
          <a:xfrm>
            <a:off x="6362702" y="5109461"/>
            <a:ext cx="990601" cy="369332"/>
          </a:xfrm>
          <a:prstGeom prst="rect">
            <a:avLst/>
          </a:prstGeom>
          <a:noFill/>
        </p:spPr>
        <p:txBody>
          <a:bodyPr wrap="square" rtlCol="0">
            <a:spAutoFit/>
          </a:bodyPr>
          <a:lstStyle/>
          <a:p>
            <a:r>
              <a:rPr lang="en-US" dirty="0"/>
              <a:t>assume</a:t>
            </a:r>
          </a:p>
        </p:txBody>
      </p:sp>
      <p:sp>
        <p:nvSpPr>
          <p:cNvPr id="20" name="TextBox 19">
            <a:extLst>
              <a:ext uri="{FF2B5EF4-FFF2-40B4-BE49-F238E27FC236}">
                <a16:creationId xmlns:a16="http://schemas.microsoft.com/office/drawing/2014/main" id="{94779C9E-1B28-4F8B-B0BF-6C654CC58B78}"/>
              </a:ext>
            </a:extLst>
          </p:cNvPr>
          <p:cNvSpPr txBox="1"/>
          <p:nvPr/>
        </p:nvSpPr>
        <p:spPr>
          <a:xfrm>
            <a:off x="4919665" y="5951173"/>
            <a:ext cx="990601" cy="369332"/>
          </a:xfrm>
          <a:prstGeom prst="rect">
            <a:avLst/>
          </a:prstGeom>
          <a:noFill/>
        </p:spPr>
        <p:txBody>
          <a:bodyPr wrap="square" rtlCol="0">
            <a:spAutoFit/>
          </a:bodyPr>
          <a:lstStyle/>
          <a:p>
            <a:r>
              <a:rPr lang="en-US" dirty="0"/>
              <a:t>assume</a:t>
            </a:r>
          </a:p>
        </p:txBody>
      </p:sp>
      <p:sp>
        <p:nvSpPr>
          <p:cNvPr id="21" name="TextBox 20">
            <a:extLst>
              <a:ext uri="{FF2B5EF4-FFF2-40B4-BE49-F238E27FC236}">
                <a16:creationId xmlns:a16="http://schemas.microsoft.com/office/drawing/2014/main" id="{0BF20F98-D7C6-4DDE-9CFB-4A3DC775B1A5}"/>
              </a:ext>
            </a:extLst>
          </p:cNvPr>
          <p:cNvSpPr txBox="1"/>
          <p:nvPr/>
        </p:nvSpPr>
        <p:spPr>
          <a:xfrm>
            <a:off x="4152900" y="5318445"/>
            <a:ext cx="990601" cy="369332"/>
          </a:xfrm>
          <a:prstGeom prst="rect">
            <a:avLst/>
          </a:prstGeom>
          <a:noFill/>
        </p:spPr>
        <p:txBody>
          <a:bodyPr wrap="square" rtlCol="0">
            <a:spAutoFit/>
          </a:bodyPr>
          <a:lstStyle/>
          <a:p>
            <a:r>
              <a:rPr lang="en-US" dirty="0"/>
              <a:t>assume</a:t>
            </a:r>
          </a:p>
        </p:txBody>
      </p:sp>
      <p:sp>
        <p:nvSpPr>
          <p:cNvPr id="22" name="TextBox 21">
            <a:extLst>
              <a:ext uri="{FF2B5EF4-FFF2-40B4-BE49-F238E27FC236}">
                <a16:creationId xmlns:a16="http://schemas.microsoft.com/office/drawing/2014/main" id="{2AA0A49A-E90A-4302-8F27-491D347C1538}"/>
              </a:ext>
            </a:extLst>
          </p:cNvPr>
          <p:cNvSpPr txBox="1"/>
          <p:nvPr/>
        </p:nvSpPr>
        <p:spPr>
          <a:xfrm>
            <a:off x="7048499" y="5741802"/>
            <a:ext cx="990601" cy="369332"/>
          </a:xfrm>
          <a:prstGeom prst="rect">
            <a:avLst/>
          </a:prstGeom>
          <a:noFill/>
        </p:spPr>
        <p:txBody>
          <a:bodyPr wrap="square" rtlCol="0">
            <a:spAutoFit/>
          </a:bodyPr>
          <a:lstStyle/>
          <a:p>
            <a:r>
              <a:rPr lang="en-US" dirty="0"/>
              <a:t>assume</a:t>
            </a:r>
          </a:p>
        </p:txBody>
      </p:sp>
      <p:sp>
        <p:nvSpPr>
          <p:cNvPr id="23" name="Rectangle 22">
            <a:extLst>
              <a:ext uri="{FF2B5EF4-FFF2-40B4-BE49-F238E27FC236}">
                <a16:creationId xmlns:a16="http://schemas.microsoft.com/office/drawing/2014/main" id="{C41A4108-DC7E-45C9-8CB7-1B4FE78F4BFC}"/>
              </a:ext>
            </a:extLst>
          </p:cNvPr>
          <p:cNvSpPr/>
          <p:nvPr/>
        </p:nvSpPr>
        <p:spPr>
          <a:xfrm>
            <a:off x="4152898" y="1858028"/>
            <a:ext cx="3886200" cy="12382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OEA Setup</a:t>
            </a:r>
            <a:endParaRPr lang="en-US" dirty="0"/>
          </a:p>
        </p:txBody>
      </p:sp>
      <p:sp>
        <p:nvSpPr>
          <p:cNvPr id="24" name="TextBox 23">
            <a:extLst>
              <a:ext uri="{FF2B5EF4-FFF2-40B4-BE49-F238E27FC236}">
                <a16:creationId xmlns:a16="http://schemas.microsoft.com/office/drawing/2014/main" id="{9F110073-80AB-4FCC-9B1F-E4D74D2F66D9}"/>
              </a:ext>
            </a:extLst>
          </p:cNvPr>
          <p:cNvSpPr txBox="1"/>
          <p:nvPr/>
        </p:nvSpPr>
        <p:spPr>
          <a:xfrm>
            <a:off x="4933951" y="1858028"/>
            <a:ext cx="895350" cy="369332"/>
          </a:xfrm>
          <a:prstGeom prst="rect">
            <a:avLst/>
          </a:prstGeom>
          <a:noFill/>
        </p:spPr>
        <p:txBody>
          <a:bodyPr wrap="square" rtlCol="0">
            <a:spAutoFit/>
          </a:bodyPr>
          <a:lstStyle/>
          <a:p>
            <a:r>
              <a:rPr lang="en-US" dirty="0"/>
              <a:t>assert</a:t>
            </a:r>
          </a:p>
        </p:txBody>
      </p:sp>
      <p:sp>
        <p:nvSpPr>
          <p:cNvPr id="25" name="TextBox 24">
            <a:extLst>
              <a:ext uri="{FF2B5EF4-FFF2-40B4-BE49-F238E27FC236}">
                <a16:creationId xmlns:a16="http://schemas.microsoft.com/office/drawing/2014/main" id="{C6B690DD-02C7-491F-BDC6-DA6657534C34}"/>
              </a:ext>
            </a:extLst>
          </p:cNvPr>
          <p:cNvSpPr txBox="1"/>
          <p:nvPr/>
        </p:nvSpPr>
        <p:spPr>
          <a:xfrm>
            <a:off x="6527006" y="2726946"/>
            <a:ext cx="895350" cy="369332"/>
          </a:xfrm>
          <a:prstGeom prst="rect">
            <a:avLst/>
          </a:prstGeom>
          <a:noFill/>
        </p:spPr>
        <p:txBody>
          <a:bodyPr wrap="square" rtlCol="0">
            <a:spAutoFit/>
          </a:bodyPr>
          <a:lstStyle/>
          <a:p>
            <a:r>
              <a:rPr lang="en-US" dirty="0"/>
              <a:t>assert</a:t>
            </a:r>
          </a:p>
        </p:txBody>
      </p:sp>
      <p:sp>
        <p:nvSpPr>
          <p:cNvPr id="26" name="TextBox 25">
            <a:extLst>
              <a:ext uri="{FF2B5EF4-FFF2-40B4-BE49-F238E27FC236}">
                <a16:creationId xmlns:a16="http://schemas.microsoft.com/office/drawing/2014/main" id="{412C8AD6-5D0D-463C-BBCF-431FFCC81BAF}"/>
              </a:ext>
            </a:extLst>
          </p:cNvPr>
          <p:cNvSpPr txBox="1"/>
          <p:nvPr/>
        </p:nvSpPr>
        <p:spPr>
          <a:xfrm>
            <a:off x="4152898" y="2542280"/>
            <a:ext cx="895350" cy="369332"/>
          </a:xfrm>
          <a:prstGeom prst="rect">
            <a:avLst/>
          </a:prstGeom>
          <a:noFill/>
        </p:spPr>
        <p:txBody>
          <a:bodyPr wrap="square" rtlCol="0">
            <a:spAutoFit/>
          </a:bodyPr>
          <a:lstStyle/>
          <a:p>
            <a:r>
              <a:rPr lang="en-US" dirty="0"/>
              <a:t>assert</a:t>
            </a:r>
          </a:p>
        </p:txBody>
      </p:sp>
      <p:sp>
        <p:nvSpPr>
          <p:cNvPr id="27" name="TextBox 26">
            <a:extLst>
              <a:ext uri="{FF2B5EF4-FFF2-40B4-BE49-F238E27FC236}">
                <a16:creationId xmlns:a16="http://schemas.microsoft.com/office/drawing/2014/main" id="{BCDF8165-C2FD-41B4-AE2C-38F3A7F72B88}"/>
              </a:ext>
            </a:extLst>
          </p:cNvPr>
          <p:cNvSpPr txBox="1"/>
          <p:nvPr/>
        </p:nvSpPr>
        <p:spPr>
          <a:xfrm>
            <a:off x="7239001" y="2052219"/>
            <a:ext cx="895350" cy="369332"/>
          </a:xfrm>
          <a:prstGeom prst="rect">
            <a:avLst/>
          </a:prstGeom>
          <a:noFill/>
        </p:spPr>
        <p:txBody>
          <a:bodyPr wrap="square" rtlCol="0">
            <a:spAutoFit/>
          </a:bodyPr>
          <a:lstStyle/>
          <a:p>
            <a:r>
              <a:rPr lang="en-US" dirty="0"/>
              <a:t>assert</a:t>
            </a:r>
          </a:p>
        </p:txBody>
      </p:sp>
      <p:sp>
        <p:nvSpPr>
          <p:cNvPr id="28" name="TextBox 27">
            <a:extLst>
              <a:ext uri="{FF2B5EF4-FFF2-40B4-BE49-F238E27FC236}">
                <a16:creationId xmlns:a16="http://schemas.microsoft.com/office/drawing/2014/main" id="{1207AD95-1A7C-4B36-86F9-7EE9C7E9205B}"/>
              </a:ext>
            </a:extLst>
          </p:cNvPr>
          <p:cNvSpPr txBox="1"/>
          <p:nvPr/>
        </p:nvSpPr>
        <p:spPr>
          <a:xfrm>
            <a:off x="6362700" y="1858028"/>
            <a:ext cx="990601" cy="369332"/>
          </a:xfrm>
          <a:prstGeom prst="rect">
            <a:avLst/>
          </a:prstGeom>
          <a:noFill/>
        </p:spPr>
        <p:txBody>
          <a:bodyPr wrap="square" rtlCol="0">
            <a:spAutoFit/>
          </a:bodyPr>
          <a:lstStyle/>
          <a:p>
            <a:r>
              <a:rPr lang="en-US" dirty="0"/>
              <a:t>assume</a:t>
            </a:r>
          </a:p>
        </p:txBody>
      </p:sp>
      <p:sp>
        <p:nvSpPr>
          <p:cNvPr id="29" name="TextBox 28">
            <a:extLst>
              <a:ext uri="{FF2B5EF4-FFF2-40B4-BE49-F238E27FC236}">
                <a16:creationId xmlns:a16="http://schemas.microsoft.com/office/drawing/2014/main" id="{925AAB4D-7EE6-4051-84DD-F3FF08C6FA27}"/>
              </a:ext>
            </a:extLst>
          </p:cNvPr>
          <p:cNvSpPr txBox="1"/>
          <p:nvPr/>
        </p:nvSpPr>
        <p:spPr>
          <a:xfrm>
            <a:off x="4919663" y="2699740"/>
            <a:ext cx="990601" cy="369332"/>
          </a:xfrm>
          <a:prstGeom prst="rect">
            <a:avLst/>
          </a:prstGeom>
          <a:noFill/>
        </p:spPr>
        <p:txBody>
          <a:bodyPr wrap="square" rtlCol="0">
            <a:spAutoFit/>
          </a:bodyPr>
          <a:lstStyle/>
          <a:p>
            <a:r>
              <a:rPr lang="en-US" dirty="0"/>
              <a:t>assume</a:t>
            </a:r>
          </a:p>
        </p:txBody>
      </p:sp>
      <p:sp>
        <p:nvSpPr>
          <p:cNvPr id="30" name="TextBox 29">
            <a:extLst>
              <a:ext uri="{FF2B5EF4-FFF2-40B4-BE49-F238E27FC236}">
                <a16:creationId xmlns:a16="http://schemas.microsoft.com/office/drawing/2014/main" id="{BD1CEF49-EFC9-4CCE-A157-C46145CF4281}"/>
              </a:ext>
            </a:extLst>
          </p:cNvPr>
          <p:cNvSpPr txBox="1"/>
          <p:nvPr/>
        </p:nvSpPr>
        <p:spPr>
          <a:xfrm>
            <a:off x="4152898" y="2067012"/>
            <a:ext cx="990601" cy="369332"/>
          </a:xfrm>
          <a:prstGeom prst="rect">
            <a:avLst/>
          </a:prstGeom>
          <a:noFill/>
        </p:spPr>
        <p:txBody>
          <a:bodyPr wrap="square" rtlCol="0">
            <a:spAutoFit/>
          </a:bodyPr>
          <a:lstStyle/>
          <a:p>
            <a:r>
              <a:rPr lang="en-US" dirty="0"/>
              <a:t>assume</a:t>
            </a:r>
          </a:p>
        </p:txBody>
      </p:sp>
      <p:sp>
        <p:nvSpPr>
          <p:cNvPr id="31" name="TextBox 30">
            <a:extLst>
              <a:ext uri="{FF2B5EF4-FFF2-40B4-BE49-F238E27FC236}">
                <a16:creationId xmlns:a16="http://schemas.microsoft.com/office/drawing/2014/main" id="{5BF272F6-B4B2-4788-8873-A248C7108FB9}"/>
              </a:ext>
            </a:extLst>
          </p:cNvPr>
          <p:cNvSpPr txBox="1"/>
          <p:nvPr/>
        </p:nvSpPr>
        <p:spPr>
          <a:xfrm>
            <a:off x="7048497" y="2490369"/>
            <a:ext cx="990601" cy="369332"/>
          </a:xfrm>
          <a:prstGeom prst="rect">
            <a:avLst/>
          </a:prstGeom>
          <a:noFill/>
        </p:spPr>
        <p:txBody>
          <a:bodyPr wrap="square" rtlCol="0">
            <a:spAutoFit/>
          </a:bodyPr>
          <a:lstStyle/>
          <a:p>
            <a:r>
              <a:rPr lang="en-US" dirty="0"/>
              <a:t>assume</a:t>
            </a:r>
          </a:p>
        </p:txBody>
      </p:sp>
      <p:sp>
        <p:nvSpPr>
          <p:cNvPr id="32" name="Rectangle 31">
            <a:extLst>
              <a:ext uri="{FF2B5EF4-FFF2-40B4-BE49-F238E27FC236}">
                <a16:creationId xmlns:a16="http://schemas.microsoft.com/office/drawing/2014/main" id="{F2F00A10-7761-4177-A975-177D473810CD}"/>
              </a:ext>
            </a:extLst>
          </p:cNvPr>
          <p:cNvSpPr/>
          <p:nvPr/>
        </p:nvSpPr>
        <p:spPr>
          <a:xfrm>
            <a:off x="8274844" y="3514725"/>
            <a:ext cx="3886200" cy="12382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OEA Setup</a:t>
            </a:r>
            <a:endParaRPr lang="en-US" dirty="0"/>
          </a:p>
        </p:txBody>
      </p:sp>
      <p:sp>
        <p:nvSpPr>
          <p:cNvPr id="33" name="TextBox 32">
            <a:extLst>
              <a:ext uri="{FF2B5EF4-FFF2-40B4-BE49-F238E27FC236}">
                <a16:creationId xmlns:a16="http://schemas.microsoft.com/office/drawing/2014/main" id="{7358C769-FF70-41FD-9254-7E8187B8258B}"/>
              </a:ext>
            </a:extLst>
          </p:cNvPr>
          <p:cNvSpPr txBox="1"/>
          <p:nvPr/>
        </p:nvSpPr>
        <p:spPr>
          <a:xfrm>
            <a:off x="9055897" y="3514725"/>
            <a:ext cx="895350" cy="369332"/>
          </a:xfrm>
          <a:prstGeom prst="rect">
            <a:avLst/>
          </a:prstGeom>
          <a:noFill/>
        </p:spPr>
        <p:txBody>
          <a:bodyPr wrap="square" rtlCol="0">
            <a:spAutoFit/>
          </a:bodyPr>
          <a:lstStyle/>
          <a:p>
            <a:r>
              <a:rPr lang="en-US" dirty="0"/>
              <a:t>assert</a:t>
            </a:r>
          </a:p>
        </p:txBody>
      </p:sp>
      <p:sp>
        <p:nvSpPr>
          <p:cNvPr id="34" name="TextBox 33">
            <a:extLst>
              <a:ext uri="{FF2B5EF4-FFF2-40B4-BE49-F238E27FC236}">
                <a16:creationId xmlns:a16="http://schemas.microsoft.com/office/drawing/2014/main" id="{963BFFDF-BB10-45BB-B2AF-7E06F47C4D02}"/>
              </a:ext>
            </a:extLst>
          </p:cNvPr>
          <p:cNvSpPr txBox="1"/>
          <p:nvPr/>
        </p:nvSpPr>
        <p:spPr>
          <a:xfrm>
            <a:off x="10648952" y="4383643"/>
            <a:ext cx="895350" cy="369332"/>
          </a:xfrm>
          <a:prstGeom prst="rect">
            <a:avLst/>
          </a:prstGeom>
          <a:noFill/>
        </p:spPr>
        <p:txBody>
          <a:bodyPr wrap="square" rtlCol="0">
            <a:spAutoFit/>
          </a:bodyPr>
          <a:lstStyle/>
          <a:p>
            <a:r>
              <a:rPr lang="en-US" dirty="0"/>
              <a:t>assert</a:t>
            </a:r>
          </a:p>
        </p:txBody>
      </p:sp>
      <p:sp>
        <p:nvSpPr>
          <p:cNvPr id="35" name="TextBox 34">
            <a:extLst>
              <a:ext uri="{FF2B5EF4-FFF2-40B4-BE49-F238E27FC236}">
                <a16:creationId xmlns:a16="http://schemas.microsoft.com/office/drawing/2014/main" id="{B6B5CF12-40B8-4940-9C31-F63E2F84AC4E}"/>
              </a:ext>
            </a:extLst>
          </p:cNvPr>
          <p:cNvSpPr txBox="1"/>
          <p:nvPr/>
        </p:nvSpPr>
        <p:spPr>
          <a:xfrm>
            <a:off x="8274844" y="4198977"/>
            <a:ext cx="895350" cy="369332"/>
          </a:xfrm>
          <a:prstGeom prst="rect">
            <a:avLst/>
          </a:prstGeom>
          <a:noFill/>
        </p:spPr>
        <p:txBody>
          <a:bodyPr wrap="square" rtlCol="0">
            <a:spAutoFit/>
          </a:bodyPr>
          <a:lstStyle/>
          <a:p>
            <a:r>
              <a:rPr lang="en-US" dirty="0"/>
              <a:t>assert</a:t>
            </a:r>
          </a:p>
        </p:txBody>
      </p:sp>
      <p:sp>
        <p:nvSpPr>
          <p:cNvPr id="36" name="TextBox 35">
            <a:extLst>
              <a:ext uri="{FF2B5EF4-FFF2-40B4-BE49-F238E27FC236}">
                <a16:creationId xmlns:a16="http://schemas.microsoft.com/office/drawing/2014/main" id="{D7FC7D9D-46B5-46C6-9CDD-E1F3D0CA085A}"/>
              </a:ext>
            </a:extLst>
          </p:cNvPr>
          <p:cNvSpPr txBox="1"/>
          <p:nvPr/>
        </p:nvSpPr>
        <p:spPr>
          <a:xfrm>
            <a:off x="11360947" y="3708916"/>
            <a:ext cx="895350" cy="369332"/>
          </a:xfrm>
          <a:prstGeom prst="rect">
            <a:avLst/>
          </a:prstGeom>
          <a:noFill/>
        </p:spPr>
        <p:txBody>
          <a:bodyPr wrap="square" rtlCol="0">
            <a:spAutoFit/>
          </a:bodyPr>
          <a:lstStyle/>
          <a:p>
            <a:r>
              <a:rPr lang="en-US" dirty="0"/>
              <a:t>assert</a:t>
            </a:r>
          </a:p>
        </p:txBody>
      </p:sp>
      <p:sp>
        <p:nvSpPr>
          <p:cNvPr id="37" name="TextBox 36">
            <a:extLst>
              <a:ext uri="{FF2B5EF4-FFF2-40B4-BE49-F238E27FC236}">
                <a16:creationId xmlns:a16="http://schemas.microsoft.com/office/drawing/2014/main" id="{1E5E131E-DAB4-4E4C-97B4-5AF67837024C}"/>
              </a:ext>
            </a:extLst>
          </p:cNvPr>
          <p:cNvSpPr txBox="1"/>
          <p:nvPr/>
        </p:nvSpPr>
        <p:spPr>
          <a:xfrm>
            <a:off x="10484646" y="3514725"/>
            <a:ext cx="990601" cy="369332"/>
          </a:xfrm>
          <a:prstGeom prst="rect">
            <a:avLst/>
          </a:prstGeom>
          <a:noFill/>
        </p:spPr>
        <p:txBody>
          <a:bodyPr wrap="square" rtlCol="0">
            <a:spAutoFit/>
          </a:bodyPr>
          <a:lstStyle/>
          <a:p>
            <a:r>
              <a:rPr lang="en-US" dirty="0"/>
              <a:t>assume</a:t>
            </a:r>
          </a:p>
        </p:txBody>
      </p:sp>
      <p:sp>
        <p:nvSpPr>
          <p:cNvPr id="38" name="TextBox 37">
            <a:extLst>
              <a:ext uri="{FF2B5EF4-FFF2-40B4-BE49-F238E27FC236}">
                <a16:creationId xmlns:a16="http://schemas.microsoft.com/office/drawing/2014/main" id="{285856DD-73D4-4F83-9455-9B27822800D2}"/>
              </a:ext>
            </a:extLst>
          </p:cNvPr>
          <p:cNvSpPr txBox="1"/>
          <p:nvPr/>
        </p:nvSpPr>
        <p:spPr>
          <a:xfrm>
            <a:off x="9041609" y="4356437"/>
            <a:ext cx="990601" cy="369332"/>
          </a:xfrm>
          <a:prstGeom prst="rect">
            <a:avLst/>
          </a:prstGeom>
          <a:noFill/>
        </p:spPr>
        <p:txBody>
          <a:bodyPr wrap="square" rtlCol="0">
            <a:spAutoFit/>
          </a:bodyPr>
          <a:lstStyle/>
          <a:p>
            <a:r>
              <a:rPr lang="en-US" dirty="0"/>
              <a:t>assume</a:t>
            </a:r>
          </a:p>
        </p:txBody>
      </p:sp>
      <p:sp>
        <p:nvSpPr>
          <p:cNvPr id="39" name="TextBox 38">
            <a:extLst>
              <a:ext uri="{FF2B5EF4-FFF2-40B4-BE49-F238E27FC236}">
                <a16:creationId xmlns:a16="http://schemas.microsoft.com/office/drawing/2014/main" id="{47A26707-4F59-43D3-BFAF-E3D6655ACD83}"/>
              </a:ext>
            </a:extLst>
          </p:cNvPr>
          <p:cNvSpPr txBox="1"/>
          <p:nvPr/>
        </p:nvSpPr>
        <p:spPr>
          <a:xfrm>
            <a:off x="8274844" y="3723709"/>
            <a:ext cx="990601" cy="369332"/>
          </a:xfrm>
          <a:prstGeom prst="rect">
            <a:avLst/>
          </a:prstGeom>
          <a:noFill/>
        </p:spPr>
        <p:txBody>
          <a:bodyPr wrap="square" rtlCol="0">
            <a:spAutoFit/>
          </a:bodyPr>
          <a:lstStyle/>
          <a:p>
            <a:r>
              <a:rPr lang="en-US" dirty="0"/>
              <a:t>assume</a:t>
            </a:r>
          </a:p>
        </p:txBody>
      </p:sp>
      <p:sp>
        <p:nvSpPr>
          <p:cNvPr id="40" name="TextBox 39">
            <a:extLst>
              <a:ext uri="{FF2B5EF4-FFF2-40B4-BE49-F238E27FC236}">
                <a16:creationId xmlns:a16="http://schemas.microsoft.com/office/drawing/2014/main" id="{22CC1D00-667D-4374-9ACB-E1C730DE6282}"/>
              </a:ext>
            </a:extLst>
          </p:cNvPr>
          <p:cNvSpPr txBox="1"/>
          <p:nvPr/>
        </p:nvSpPr>
        <p:spPr>
          <a:xfrm>
            <a:off x="11170443" y="4147066"/>
            <a:ext cx="990601" cy="369332"/>
          </a:xfrm>
          <a:prstGeom prst="rect">
            <a:avLst/>
          </a:prstGeom>
          <a:noFill/>
        </p:spPr>
        <p:txBody>
          <a:bodyPr wrap="square" rtlCol="0">
            <a:spAutoFit/>
          </a:bodyPr>
          <a:lstStyle/>
          <a:p>
            <a:r>
              <a:rPr lang="en-US" dirty="0"/>
              <a:t>assume</a:t>
            </a:r>
          </a:p>
        </p:txBody>
      </p:sp>
      <p:sp>
        <p:nvSpPr>
          <p:cNvPr id="41" name="Rectangle 40">
            <a:extLst>
              <a:ext uri="{FF2B5EF4-FFF2-40B4-BE49-F238E27FC236}">
                <a16:creationId xmlns:a16="http://schemas.microsoft.com/office/drawing/2014/main" id="{49C7C64D-DC62-4F60-BCBA-BA71F53DF095}"/>
              </a:ext>
            </a:extLst>
          </p:cNvPr>
          <p:cNvSpPr/>
          <p:nvPr/>
        </p:nvSpPr>
        <p:spPr>
          <a:xfrm>
            <a:off x="8274846" y="5109461"/>
            <a:ext cx="3886200" cy="12382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OEA Setup</a:t>
            </a:r>
            <a:endParaRPr lang="en-US" dirty="0"/>
          </a:p>
        </p:txBody>
      </p:sp>
      <p:sp>
        <p:nvSpPr>
          <p:cNvPr id="42" name="TextBox 41">
            <a:extLst>
              <a:ext uri="{FF2B5EF4-FFF2-40B4-BE49-F238E27FC236}">
                <a16:creationId xmlns:a16="http://schemas.microsoft.com/office/drawing/2014/main" id="{92318820-B8A5-4EE4-BD07-8065C2997998}"/>
              </a:ext>
            </a:extLst>
          </p:cNvPr>
          <p:cNvSpPr txBox="1"/>
          <p:nvPr/>
        </p:nvSpPr>
        <p:spPr>
          <a:xfrm>
            <a:off x="9055899" y="5109461"/>
            <a:ext cx="895350" cy="369332"/>
          </a:xfrm>
          <a:prstGeom prst="rect">
            <a:avLst/>
          </a:prstGeom>
          <a:noFill/>
        </p:spPr>
        <p:txBody>
          <a:bodyPr wrap="square" rtlCol="0">
            <a:spAutoFit/>
          </a:bodyPr>
          <a:lstStyle/>
          <a:p>
            <a:r>
              <a:rPr lang="en-US" dirty="0"/>
              <a:t>assert</a:t>
            </a:r>
          </a:p>
        </p:txBody>
      </p:sp>
      <p:sp>
        <p:nvSpPr>
          <p:cNvPr id="43" name="TextBox 42">
            <a:extLst>
              <a:ext uri="{FF2B5EF4-FFF2-40B4-BE49-F238E27FC236}">
                <a16:creationId xmlns:a16="http://schemas.microsoft.com/office/drawing/2014/main" id="{26946622-6A7B-4255-A6BA-4652292544D9}"/>
              </a:ext>
            </a:extLst>
          </p:cNvPr>
          <p:cNvSpPr txBox="1"/>
          <p:nvPr/>
        </p:nvSpPr>
        <p:spPr>
          <a:xfrm>
            <a:off x="10648954" y="5978379"/>
            <a:ext cx="895350" cy="369332"/>
          </a:xfrm>
          <a:prstGeom prst="rect">
            <a:avLst/>
          </a:prstGeom>
          <a:noFill/>
        </p:spPr>
        <p:txBody>
          <a:bodyPr wrap="square" rtlCol="0">
            <a:spAutoFit/>
          </a:bodyPr>
          <a:lstStyle/>
          <a:p>
            <a:r>
              <a:rPr lang="en-US" dirty="0"/>
              <a:t>assert</a:t>
            </a:r>
          </a:p>
        </p:txBody>
      </p:sp>
      <p:sp>
        <p:nvSpPr>
          <p:cNvPr id="44" name="TextBox 43">
            <a:extLst>
              <a:ext uri="{FF2B5EF4-FFF2-40B4-BE49-F238E27FC236}">
                <a16:creationId xmlns:a16="http://schemas.microsoft.com/office/drawing/2014/main" id="{93D62BC6-B423-4631-863B-87F3D7385AEC}"/>
              </a:ext>
            </a:extLst>
          </p:cNvPr>
          <p:cNvSpPr txBox="1"/>
          <p:nvPr/>
        </p:nvSpPr>
        <p:spPr>
          <a:xfrm>
            <a:off x="8274846" y="5793713"/>
            <a:ext cx="895350" cy="369332"/>
          </a:xfrm>
          <a:prstGeom prst="rect">
            <a:avLst/>
          </a:prstGeom>
          <a:noFill/>
        </p:spPr>
        <p:txBody>
          <a:bodyPr wrap="square" rtlCol="0">
            <a:spAutoFit/>
          </a:bodyPr>
          <a:lstStyle/>
          <a:p>
            <a:r>
              <a:rPr lang="en-US" dirty="0"/>
              <a:t>assert</a:t>
            </a:r>
          </a:p>
        </p:txBody>
      </p:sp>
      <p:sp>
        <p:nvSpPr>
          <p:cNvPr id="45" name="TextBox 44">
            <a:extLst>
              <a:ext uri="{FF2B5EF4-FFF2-40B4-BE49-F238E27FC236}">
                <a16:creationId xmlns:a16="http://schemas.microsoft.com/office/drawing/2014/main" id="{9D3E6764-9BEF-4056-A915-A59154F2B82E}"/>
              </a:ext>
            </a:extLst>
          </p:cNvPr>
          <p:cNvSpPr txBox="1"/>
          <p:nvPr/>
        </p:nvSpPr>
        <p:spPr>
          <a:xfrm>
            <a:off x="11360949" y="5303652"/>
            <a:ext cx="895350" cy="369332"/>
          </a:xfrm>
          <a:prstGeom prst="rect">
            <a:avLst/>
          </a:prstGeom>
          <a:noFill/>
        </p:spPr>
        <p:txBody>
          <a:bodyPr wrap="square" rtlCol="0">
            <a:spAutoFit/>
          </a:bodyPr>
          <a:lstStyle/>
          <a:p>
            <a:r>
              <a:rPr lang="en-US" dirty="0"/>
              <a:t>assert</a:t>
            </a:r>
          </a:p>
        </p:txBody>
      </p:sp>
      <p:sp>
        <p:nvSpPr>
          <p:cNvPr id="46" name="TextBox 45">
            <a:extLst>
              <a:ext uri="{FF2B5EF4-FFF2-40B4-BE49-F238E27FC236}">
                <a16:creationId xmlns:a16="http://schemas.microsoft.com/office/drawing/2014/main" id="{33CB64C0-D936-4D3E-A457-E9F880772982}"/>
              </a:ext>
            </a:extLst>
          </p:cNvPr>
          <p:cNvSpPr txBox="1"/>
          <p:nvPr/>
        </p:nvSpPr>
        <p:spPr>
          <a:xfrm>
            <a:off x="10484648" y="5109461"/>
            <a:ext cx="990601" cy="369332"/>
          </a:xfrm>
          <a:prstGeom prst="rect">
            <a:avLst/>
          </a:prstGeom>
          <a:noFill/>
        </p:spPr>
        <p:txBody>
          <a:bodyPr wrap="square" rtlCol="0">
            <a:spAutoFit/>
          </a:bodyPr>
          <a:lstStyle/>
          <a:p>
            <a:r>
              <a:rPr lang="en-US" dirty="0"/>
              <a:t>assume</a:t>
            </a:r>
          </a:p>
        </p:txBody>
      </p:sp>
      <p:sp>
        <p:nvSpPr>
          <p:cNvPr id="47" name="TextBox 46">
            <a:extLst>
              <a:ext uri="{FF2B5EF4-FFF2-40B4-BE49-F238E27FC236}">
                <a16:creationId xmlns:a16="http://schemas.microsoft.com/office/drawing/2014/main" id="{2DA55D95-CAC0-4D28-BCB9-788E54A84D0F}"/>
              </a:ext>
            </a:extLst>
          </p:cNvPr>
          <p:cNvSpPr txBox="1"/>
          <p:nvPr/>
        </p:nvSpPr>
        <p:spPr>
          <a:xfrm>
            <a:off x="9041611" y="5951173"/>
            <a:ext cx="990601" cy="369332"/>
          </a:xfrm>
          <a:prstGeom prst="rect">
            <a:avLst/>
          </a:prstGeom>
          <a:noFill/>
        </p:spPr>
        <p:txBody>
          <a:bodyPr wrap="square" rtlCol="0">
            <a:spAutoFit/>
          </a:bodyPr>
          <a:lstStyle/>
          <a:p>
            <a:r>
              <a:rPr lang="en-US" dirty="0"/>
              <a:t>assume</a:t>
            </a:r>
          </a:p>
        </p:txBody>
      </p:sp>
      <p:sp>
        <p:nvSpPr>
          <p:cNvPr id="48" name="TextBox 47">
            <a:extLst>
              <a:ext uri="{FF2B5EF4-FFF2-40B4-BE49-F238E27FC236}">
                <a16:creationId xmlns:a16="http://schemas.microsoft.com/office/drawing/2014/main" id="{1655EDC4-F45B-451B-AC72-1F30EF931974}"/>
              </a:ext>
            </a:extLst>
          </p:cNvPr>
          <p:cNvSpPr txBox="1"/>
          <p:nvPr/>
        </p:nvSpPr>
        <p:spPr>
          <a:xfrm>
            <a:off x="8274846" y="5318445"/>
            <a:ext cx="990601" cy="369332"/>
          </a:xfrm>
          <a:prstGeom prst="rect">
            <a:avLst/>
          </a:prstGeom>
          <a:noFill/>
        </p:spPr>
        <p:txBody>
          <a:bodyPr wrap="square" rtlCol="0">
            <a:spAutoFit/>
          </a:bodyPr>
          <a:lstStyle/>
          <a:p>
            <a:r>
              <a:rPr lang="en-US" dirty="0"/>
              <a:t>assume</a:t>
            </a:r>
          </a:p>
        </p:txBody>
      </p:sp>
      <p:sp>
        <p:nvSpPr>
          <p:cNvPr id="49" name="TextBox 48">
            <a:extLst>
              <a:ext uri="{FF2B5EF4-FFF2-40B4-BE49-F238E27FC236}">
                <a16:creationId xmlns:a16="http://schemas.microsoft.com/office/drawing/2014/main" id="{8D2FFB59-D532-416B-8D44-74F56BCBEB5C}"/>
              </a:ext>
            </a:extLst>
          </p:cNvPr>
          <p:cNvSpPr txBox="1"/>
          <p:nvPr/>
        </p:nvSpPr>
        <p:spPr>
          <a:xfrm>
            <a:off x="11170445" y="5741802"/>
            <a:ext cx="990601" cy="369332"/>
          </a:xfrm>
          <a:prstGeom prst="rect">
            <a:avLst/>
          </a:prstGeom>
          <a:noFill/>
        </p:spPr>
        <p:txBody>
          <a:bodyPr wrap="square" rtlCol="0">
            <a:spAutoFit/>
          </a:bodyPr>
          <a:lstStyle/>
          <a:p>
            <a:r>
              <a:rPr lang="en-US" dirty="0"/>
              <a:t>assume</a:t>
            </a:r>
          </a:p>
        </p:txBody>
      </p:sp>
      <p:sp>
        <p:nvSpPr>
          <p:cNvPr id="50" name="Rectangle 49">
            <a:extLst>
              <a:ext uri="{FF2B5EF4-FFF2-40B4-BE49-F238E27FC236}">
                <a16:creationId xmlns:a16="http://schemas.microsoft.com/office/drawing/2014/main" id="{ACEB75D8-27E9-4483-B2D9-35D33B42EB99}"/>
              </a:ext>
            </a:extLst>
          </p:cNvPr>
          <p:cNvSpPr/>
          <p:nvPr/>
        </p:nvSpPr>
        <p:spPr>
          <a:xfrm>
            <a:off x="8274844" y="1858028"/>
            <a:ext cx="3886200" cy="12382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OEA Setup</a:t>
            </a:r>
            <a:endParaRPr lang="en-US" dirty="0"/>
          </a:p>
        </p:txBody>
      </p:sp>
      <p:sp>
        <p:nvSpPr>
          <p:cNvPr id="51" name="TextBox 50">
            <a:extLst>
              <a:ext uri="{FF2B5EF4-FFF2-40B4-BE49-F238E27FC236}">
                <a16:creationId xmlns:a16="http://schemas.microsoft.com/office/drawing/2014/main" id="{0F8DAC85-6DD0-4AE6-BB23-65D8472F1F94}"/>
              </a:ext>
            </a:extLst>
          </p:cNvPr>
          <p:cNvSpPr txBox="1"/>
          <p:nvPr/>
        </p:nvSpPr>
        <p:spPr>
          <a:xfrm>
            <a:off x="9055897" y="1858028"/>
            <a:ext cx="895350" cy="369332"/>
          </a:xfrm>
          <a:prstGeom prst="rect">
            <a:avLst/>
          </a:prstGeom>
          <a:noFill/>
        </p:spPr>
        <p:txBody>
          <a:bodyPr wrap="square" rtlCol="0">
            <a:spAutoFit/>
          </a:bodyPr>
          <a:lstStyle/>
          <a:p>
            <a:r>
              <a:rPr lang="en-US" dirty="0"/>
              <a:t>assert</a:t>
            </a:r>
          </a:p>
        </p:txBody>
      </p:sp>
      <p:sp>
        <p:nvSpPr>
          <p:cNvPr id="52" name="TextBox 51">
            <a:extLst>
              <a:ext uri="{FF2B5EF4-FFF2-40B4-BE49-F238E27FC236}">
                <a16:creationId xmlns:a16="http://schemas.microsoft.com/office/drawing/2014/main" id="{1918217D-24A5-40FD-8F29-78E5A85FEC2F}"/>
              </a:ext>
            </a:extLst>
          </p:cNvPr>
          <p:cNvSpPr txBox="1"/>
          <p:nvPr/>
        </p:nvSpPr>
        <p:spPr>
          <a:xfrm>
            <a:off x="10648952" y="2726946"/>
            <a:ext cx="895350" cy="369332"/>
          </a:xfrm>
          <a:prstGeom prst="rect">
            <a:avLst/>
          </a:prstGeom>
          <a:noFill/>
        </p:spPr>
        <p:txBody>
          <a:bodyPr wrap="square" rtlCol="0">
            <a:spAutoFit/>
          </a:bodyPr>
          <a:lstStyle/>
          <a:p>
            <a:r>
              <a:rPr lang="en-US" dirty="0"/>
              <a:t>assert</a:t>
            </a:r>
          </a:p>
        </p:txBody>
      </p:sp>
      <p:sp>
        <p:nvSpPr>
          <p:cNvPr id="53" name="TextBox 52">
            <a:extLst>
              <a:ext uri="{FF2B5EF4-FFF2-40B4-BE49-F238E27FC236}">
                <a16:creationId xmlns:a16="http://schemas.microsoft.com/office/drawing/2014/main" id="{0DFEB640-6020-4CDD-A2F1-DE1EAF4B9604}"/>
              </a:ext>
            </a:extLst>
          </p:cNvPr>
          <p:cNvSpPr txBox="1"/>
          <p:nvPr/>
        </p:nvSpPr>
        <p:spPr>
          <a:xfrm>
            <a:off x="8274844" y="2542280"/>
            <a:ext cx="895350" cy="369332"/>
          </a:xfrm>
          <a:prstGeom prst="rect">
            <a:avLst/>
          </a:prstGeom>
          <a:noFill/>
        </p:spPr>
        <p:txBody>
          <a:bodyPr wrap="square" rtlCol="0">
            <a:spAutoFit/>
          </a:bodyPr>
          <a:lstStyle/>
          <a:p>
            <a:r>
              <a:rPr lang="en-US" dirty="0"/>
              <a:t>assert</a:t>
            </a:r>
          </a:p>
        </p:txBody>
      </p:sp>
      <p:sp>
        <p:nvSpPr>
          <p:cNvPr id="54" name="TextBox 53">
            <a:extLst>
              <a:ext uri="{FF2B5EF4-FFF2-40B4-BE49-F238E27FC236}">
                <a16:creationId xmlns:a16="http://schemas.microsoft.com/office/drawing/2014/main" id="{EF273663-C9AB-40BB-A13F-2656F7EC2895}"/>
              </a:ext>
            </a:extLst>
          </p:cNvPr>
          <p:cNvSpPr txBox="1"/>
          <p:nvPr/>
        </p:nvSpPr>
        <p:spPr>
          <a:xfrm>
            <a:off x="11360947" y="2052219"/>
            <a:ext cx="895350" cy="369332"/>
          </a:xfrm>
          <a:prstGeom prst="rect">
            <a:avLst/>
          </a:prstGeom>
          <a:noFill/>
        </p:spPr>
        <p:txBody>
          <a:bodyPr wrap="square" rtlCol="0">
            <a:spAutoFit/>
          </a:bodyPr>
          <a:lstStyle/>
          <a:p>
            <a:r>
              <a:rPr lang="en-US" dirty="0"/>
              <a:t>assert</a:t>
            </a:r>
          </a:p>
        </p:txBody>
      </p:sp>
      <p:sp>
        <p:nvSpPr>
          <p:cNvPr id="55" name="TextBox 54">
            <a:extLst>
              <a:ext uri="{FF2B5EF4-FFF2-40B4-BE49-F238E27FC236}">
                <a16:creationId xmlns:a16="http://schemas.microsoft.com/office/drawing/2014/main" id="{B6313A1A-05F5-4A4E-86F5-29B4E1FB2FC4}"/>
              </a:ext>
            </a:extLst>
          </p:cNvPr>
          <p:cNvSpPr txBox="1"/>
          <p:nvPr/>
        </p:nvSpPr>
        <p:spPr>
          <a:xfrm>
            <a:off x="10484646" y="1858028"/>
            <a:ext cx="990601" cy="369332"/>
          </a:xfrm>
          <a:prstGeom prst="rect">
            <a:avLst/>
          </a:prstGeom>
          <a:noFill/>
        </p:spPr>
        <p:txBody>
          <a:bodyPr wrap="square" rtlCol="0">
            <a:spAutoFit/>
          </a:bodyPr>
          <a:lstStyle/>
          <a:p>
            <a:r>
              <a:rPr lang="en-US" dirty="0"/>
              <a:t>assume</a:t>
            </a:r>
          </a:p>
        </p:txBody>
      </p:sp>
      <p:sp>
        <p:nvSpPr>
          <p:cNvPr id="56" name="TextBox 55">
            <a:extLst>
              <a:ext uri="{FF2B5EF4-FFF2-40B4-BE49-F238E27FC236}">
                <a16:creationId xmlns:a16="http://schemas.microsoft.com/office/drawing/2014/main" id="{46741CE5-0198-4075-B6FC-E46BB837080E}"/>
              </a:ext>
            </a:extLst>
          </p:cNvPr>
          <p:cNvSpPr txBox="1"/>
          <p:nvPr/>
        </p:nvSpPr>
        <p:spPr>
          <a:xfrm>
            <a:off x="9041609" y="2699740"/>
            <a:ext cx="990601" cy="369332"/>
          </a:xfrm>
          <a:prstGeom prst="rect">
            <a:avLst/>
          </a:prstGeom>
          <a:noFill/>
        </p:spPr>
        <p:txBody>
          <a:bodyPr wrap="square" rtlCol="0">
            <a:spAutoFit/>
          </a:bodyPr>
          <a:lstStyle/>
          <a:p>
            <a:r>
              <a:rPr lang="en-US" dirty="0"/>
              <a:t>assume</a:t>
            </a:r>
          </a:p>
        </p:txBody>
      </p:sp>
      <p:sp>
        <p:nvSpPr>
          <p:cNvPr id="57" name="TextBox 56">
            <a:extLst>
              <a:ext uri="{FF2B5EF4-FFF2-40B4-BE49-F238E27FC236}">
                <a16:creationId xmlns:a16="http://schemas.microsoft.com/office/drawing/2014/main" id="{820ADA90-07A3-40AC-AA36-F6B9EB2F31C9}"/>
              </a:ext>
            </a:extLst>
          </p:cNvPr>
          <p:cNvSpPr txBox="1"/>
          <p:nvPr/>
        </p:nvSpPr>
        <p:spPr>
          <a:xfrm>
            <a:off x="8274844" y="2067012"/>
            <a:ext cx="990601" cy="369332"/>
          </a:xfrm>
          <a:prstGeom prst="rect">
            <a:avLst/>
          </a:prstGeom>
          <a:noFill/>
        </p:spPr>
        <p:txBody>
          <a:bodyPr wrap="square" rtlCol="0">
            <a:spAutoFit/>
          </a:bodyPr>
          <a:lstStyle/>
          <a:p>
            <a:r>
              <a:rPr lang="en-US" dirty="0"/>
              <a:t>assume</a:t>
            </a:r>
          </a:p>
        </p:txBody>
      </p:sp>
      <p:sp>
        <p:nvSpPr>
          <p:cNvPr id="58" name="TextBox 57">
            <a:extLst>
              <a:ext uri="{FF2B5EF4-FFF2-40B4-BE49-F238E27FC236}">
                <a16:creationId xmlns:a16="http://schemas.microsoft.com/office/drawing/2014/main" id="{1900A528-AA0D-4118-B84E-6C6E423F2A18}"/>
              </a:ext>
            </a:extLst>
          </p:cNvPr>
          <p:cNvSpPr txBox="1"/>
          <p:nvPr/>
        </p:nvSpPr>
        <p:spPr>
          <a:xfrm>
            <a:off x="11170443" y="2490369"/>
            <a:ext cx="990601" cy="369332"/>
          </a:xfrm>
          <a:prstGeom prst="rect">
            <a:avLst/>
          </a:prstGeom>
          <a:noFill/>
        </p:spPr>
        <p:txBody>
          <a:bodyPr wrap="square" rtlCol="0">
            <a:spAutoFit/>
          </a:bodyPr>
          <a:lstStyle/>
          <a:p>
            <a:r>
              <a:rPr lang="en-US" dirty="0"/>
              <a:t>assume</a:t>
            </a:r>
          </a:p>
        </p:txBody>
      </p:sp>
      <p:sp>
        <p:nvSpPr>
          <p:cNvPr id="59" name="Rectangle 58">
            <a:extLst>
              <a:ext uri="{FF2B5EF4-FFF2-40B4-BE49-F238E27FC236}">
                <a16:creationId xmlns:a16="http://schemas.microsoft.com/office/drawing/2014/main" id="{A45B507B-F484-4005-A42A-CC3F9E2CFD3B}"/>
              </a:ext>
            </a:extLst>
          </p:cNvPr>
          <p:cNvSpPr/>
          <p:nvPr/>
        </p:nvSpPr>
        <p:spPr>
          <a:xfrm>
            <a:off x="30952" y="3514725"/>
            <a:ext cx="3886200" cy="12382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OEA Setup</a:t>
            </a:r>
            <a:endParaRPr lang="en-US" dirty="0"/>
          </a:p>
        </p:txBody>
      </p:sp>
      <p:sp>
        <p:nvSpPr>
          <p:cNvPr id="60" name="TextBox 59">
            <a:extLst>
              <a:ext uri="{FF2B5EF4-FFF2-40B4-BE49-F238E27FC236}">
                <a16:creationId xmlns:a16="http://schemas.microsoft.com/office/drawing/2014/main" id="{B2E7B737-D913-4DDC-9087-EAA8F4E1786C}"/>
              </a:ext>
            </a:extLst>
          </p:cNvPr>
          <p:cNvSpPr txBox="1"/>
          <p:nvPr/>
        </p:nvSpPr>
        <p:spPr>
          <a:xfrm>
            <a:off x="812005" y="3514725"/>
            <a:ext cx="895350" cy="369332"/>
          </a:xfrm>
          <a:prstGeom prst="rect">
            <a:avLst/>
          </a:prstGeom>
          <a:noFill/>
        </p:spPr>
        <p:txBody>
          <a:bodyPr wrap="square" rtlCol="0">
            <a:spAutoFit/>
          </a:bodyPr>
          <a:lstStyle/>
          <a:p>
            <a:r>
              <a:rPr lang="en-US" dirty="0"/>
              <a:t>assert</a:t>
            </a:r>
          </a:p>
        </p:txBody>
      </p:sp>
      <p:sp>
        <p:nvSpPr>
          <p:cNvPr id="61" name="TextBox 60">
            <a:extLst>
              <a:ext uri="{FF2B5EF4-FFF2-40B4-BE49-F238E27FC236}">
                <a16:creationId xmlns:a16="http://schemas.microsoft.com/office/drawing/2014/main" id="{2AF5E198-1D6A-4215-9FF3-D7E0E0229CD0}"/>
              </a:ext>
            </a:extLst>
          </p:cNvPr>
          <p:cNvSpPr txBox="1"/>
          <p:nvPr/>
        </p:nvSpPr>
        <p:spPr>
          <a:xfrm>
            <a:off x="2405060" y="4383643"/>
            <a:ext cx="895350" cy="369332"/>
          </a:xfrm>
          <a:prstGeom prst="rect">
            <a:avLst/>
          </a:prstGeom>
          <a:noFill/>
        </p:spPr>
        <p:txBody>
          <a:bodyPr wrap="square" rtlCol="0">
            <a:spAutoFit/>
          </a:bodyPr>
          <a:lstStyle/>
          <a:p>
            <a:r>
              <a:rPr lang="en-US" dirty="0"/>
              <a:t>assert</a:t>
            </a:r>
          </a:p>
        </p:txBody>
      </p:sp>
      <p:sp>
        <p:nvSpPr>
          <p:cNvPr id="62" name="TextBox 61">
            <a:extLst>
              <a:ext uri="{FF2B5EF4-FFF2-40B4-BE49-F238E27FC236}">
                <a16:creationId xmlns:a16="http://schemas.microsoft.com/office/drawing/2014/main" id="{FA80D3B4-2EC1-486D-BD57-6D36468AC160}"/>
              </a:ext>
            </a:extLst>
          </p:cNvPr>
          <p:cNvSpPr txBox="1"/>
          <p:nvPr/>
        </p:nvSpPr>
        <p:spPr>
          <a:xfrm>
            <a:off x="30952" y="4198977"/>
            <a:ext cx="895350" cy="369332"/>
          </a:xfrm>
          <a:prstGeom prst="rect">
            <a:avLst/>
          </a:prstGeom>
          <a:noFill/>
        </p:spPr>
        <p:txBody>
          <a:bodyPr wrap="square" rtlCol="0">
            <a:spAutoFit/>
          </a:bodyPr>
          <a:lstStyle/>
          <a:p>
            <a:r>
              <a:rPr lang="en-US" dirty="0"/>
              <a:t>assert</a:t>
            </a:r>
          </a:p>
        </p:txBody>
      </p:sp>
      <p:sp>
        <p:nvSpPr>
          <p:cNvPr id="63" name="TextBox 62">
            <a:extLst>
              <a:ext uri="{FF2B5EF4-FFF2-40B4-BE49-F238E27FC236}">
                <a16:creationId xmlns:a16="http://schemas.microsoft.com/office/drawing/2014/main" id="{AE731C2E-F360-4F2D-86B5-5CA25C66785C}"/>
              </a:ext>
            </a:extLst>
          </p:cNvPr>
          <p:cNvSpPr txBox="1"/>
          <p:nvPr/>
        </p:nvSpPr>
        <p:spPr>
          <a:xfrm>
            <a:off x="3117055" y="3708916"/>
            <a:ext cx="895350" cy="369332"/>
          </a:xfrm>
          <a:prstGeom prst="rect">
            <a:avLst/>
          </a:prstGeom>
          <a:noFill/>
        </p:spPr>
        <p:txBody>
          <a:bodyPr wrap="square" rtlCol="0">
            <a:spAutoFit/>
          </a:bodyPr>
          <a:lstStyle/>
          <a:p>
            <a:r>
              <a:rPr lang="en-US" dirty="0"/>
              <a:t>assert</a:t>
            </a:r>
          </a:p>
        </p:txBody>
      </p:sp>
      <p:sp>
        <p:nvSpPr>
          <p:cNvPr id="64" name="TextBox 63">
            <a:extLst>
              <a:ext uri="{FF2B5EF4-FFF2-40B4-BE49-F238E27FC236}">
                <a16:creationId xmlns:a16="http://schemas.microsoft.com/office/drawing/2014/main" id="{6D6A8977-917C-46CD-AC25-4B2EC5FBD763}"/>
              </a:ext>
            </a:extLst>
          </p:cNvPr>
          <p:cNvSpPr txBox="1"/>
          <p:nvPr/>
        </p:nvSpPr>
        <p:spPr>
          <a:xfrm>
            <a:off x="2240754" y="3514725"/>
            <a:ext cx="990601" cy="369332"/>
          </a:xfrm>
          <a:prstGeom prst="rect">
            <a:avLst/>
          </a:prstGeom>
          <a:noFill/>
        </p:spPr>
        <p:txBody>
          <a:bodyPr wrap="square" rtlCol="0">
            <a:spAutoFit/>
          </a:bodyPr>
          <a:lstStyle/>
          <a:p>
            <a:r>
              <a:rPr lang="en-US" dirty="0"/>
              <a:t>assume</a:t>
            </a:r>
          </a:p>
        </p:txBody>
      </p:sp>
      <p:sp>
        <p:nvSpPr>
          <p:cNvPr id="65" name="TextBox 64">
            <a:extLst>
              <a:ext uri="{FF2B5EF4-FFF2-40B4-BE49-F238E27FC236}">
                <a16:creationId xmlns:a16="http://schemas.microsoft.com/office/drawing/2014/main" id="{6E6025E4-B152-418B-B7E6-E59D413E030C}"/>
              </a:ext>
            </a:extLst>
          </p:cNvPr>
          <p:cNvSpPr txBox="1"/>
          <p:nvPr/>
        </p:nvSpPr>
        <p:spPr>
          <a:xfrm>
            <a:off x="797717" y="4356437"/>
            <a:ext cx="990601" cy="369332"/>
          </a:xfrm>
          <a:prstGeom prst="rect">
            <a:avLst/>
          </a:prstGeom>
          <a:noFill/>
        </p:spPr>
        <p:txBody>
          <a:bodyPr wrap="square" rtlCol="0">
            <a:spAutoFit/>
          </a:bodyPr>
          <a:lstStyle/>
          <a:p>
            <a:r>
              <a:rPr lang="en-US" dirty="0"/>
              <a:t>assume</a:t>
            </a:r>
          </a:p>
        </p:txBody>
      </p:sp>
      <p:sp>
        <p:nvSpPr>
          <p:cNvPr id="66" name="TextBox 65">
            <a:extLst>
              <a:ext uri="{FF2B5EF4-FFF2-40B4-BE49-F238E27FC236}">
                <a16:creationId xmlns:a16="http://schemas.microsoft.com/office/drawing/2014/main" id="{3565E060-73BA-472C-85F1-8EDE858EB112}"/>
              </a:ext>
            </a:extLst>
          </p:cNvPr>
          <p:cNvSpPr txBox="1"/>
          <p:nvPr/>
        </p:nvSpPr>
        <p:spPr>
          <a:xfrm>
            <a:off x="30952" y="3723709"/>
            <a:ext cx="990601" cy="369332"/>
          </a:xfrm>
          <a:prstGeom prst="rect">
            <a:avLst/>
          </a:prstGeom>
          <a:noFill/>
        </p:spPr>
        <p:txBody>
          <a:bodyPr wrap="square" rtlCol="0">
            <a:spAutoFit/>
          </a:bodyPr>
          <a:lstStyle/>
          <a:p>
            <a:r>
              <a:rPr lang="en-US" dirty="0"/>
              <a:t>assume</a:t>
            </a:r>
          </a:p>
        </p:txBody>
      </p:sp>
      <p:sp>
        <p:nvSpPr>
          <p:cNvPr id="67" name="TextBox 66">
            <a:extLst>
              <a:ext uri="{FF2B5EF4-FFF2-40B4-BE49-F238E27FC236}">
                <a16:creationId xmlns:a16="http://schemas.microsoft.com/office/drawing/2014/main" id="{F0E5FBA1-B796-4F76-95A9-FBA7229E9831}"/>
              </a:ext>
            </a:extLst>
          </p:cNvPr>
          <p:cNvSpPr txBox="1"/>
          <p:nvPr/>
        </p:nvSpPr>
        <p:spPr>
          <a:xfrm>
            <a:off x="2926551" y="4147066"/>
            <a:ext cx="990601" cy="369332"/>
          </a:xfrm>
          <a:prstGeom prst="rect">
            <a:avLst/>
          </a:prstGeom>
          <a:noFill/>
        </p:spPr>
        <p:txBody>
          <a:bodyPr wrap="square" rtlCol="0">
            <a:spAutoFit/>
          </a:bodyPr>
          <a:lstStyle/>
          <a:p>
            <a:r>
              <a:rPr lang="en-US" dirty="0"/>
              <a:t>assume</a:t>
            </a:r>
          </a:p>
        </p:txBody>
      </p:sp>
      <p:sp>
        <p:nvSpPr>
          <p:cNvPr id="68" name="Rectangle 67">
            <a:extLst>
              <a:ext uri="{FF2B5EF4-FFF2-40B4-BE49-F238E27FC236}">
                <a16:creationId xmlns:a16="http://schemas.microsoft.com/office/drawing/2014/main" id="{CA3BB125-26A3-44CB-8120-12B57A8C0964}"/>
              </a:ext>
            </a:extLst>
          </p:cNvPr>
          <p:cNvSpPr/>
          <p:nvPr/>
        </p:nvSpPr>
        <p:spPr>
          <a:xfrm>
            <a:off x="30954" y="5109461"/>
            <a:ext cx="3886200" cy="12382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OEA Setup</a:t>
            </a:r>
            <a:endParaRPr lang="en-US" dirty="0"/>
          </a:p>
        </p:txBody>
      </p:sp>
      <p:sp>
        <p:nvSpPr>
          <p:cNvPr id="69" name="TextBox 68">
            <a:extLst>
              <a:ext uri="{FF2B5EF4-FFF2-40B4-BE49-F238E27FC236}">
                <a16:creationId xmlns:a16="http://schemas.microsoft.com/office/drawing/2014/main" id="{51B76C97-8657-439C-A774-8DB88A28D07C}"/>
              </a:ext>
            </a:extLst>
          </p:cNvPr>
          <p:cNvSpPr txBox="1"/>
          <p:nvPr/>
        </p:nvSpPr>
        <p:spPr>
          <a:xfrm>
            <a:off x="812007" y="5109461"/>
            <a:ext cx="895350" cy="369332"/>
          </a:xfrm>
          <a:prstGeom prst="rect">
            <a:avLst/>
          </a:prstGeom>
          <a:noFill/>
        </p:spPr>
        <p:txBody>
          <a:bodyPr wrap="square" rtlCol="0">
            <a:spAutoFit/>
          </a:bodyPr>
          <a:lstStyle/>
          <a:p>
            <a:r>
              <a:rPr lang="en-US" dirty="0"/>
              <a:t>assert</a:t>
            </a:r>
          </a:p>
        </p:txBody>
      </p:sp>
      <p:sp>
        <p:nvSpPr>
          <p:cNvPr id="70" name="TextBox 69">
            <a:extLst>
              <a:ext uri="{FF2B5EF4-FFF2-40B4-BE49-F238E27FC236}">
                <a16:creationId xmlns:a16="http://schemas.microsoft.com/office/drawing/2014/main" id="{351899D3-2374-43A0-B422-63B5E0340E38}"/>
              </a:ext>
            </a:extLst>
          </p:cNvPr>
          <p:cNvSpPr txBox="1"/>
          <p:nvPr/>
        </p:nvSpPr>
        <p:spPr>
          <a:xfrm>
            <a:off x="2405062" y="5978379"/>
            <a:ext cx="895350" cy="369332"/>
          </a:xfrm>
          <a:prstGeom prst="rect">
            <a:avLst/>
          </a:prstGeom>
          <a:noFill/>
        </p:spPr>
        <p:txBody>
          <a:bodyPr wrap="square" rtlCol="0">
            <a:spAutoFit/>
          </a:bodyPr>
          <a:lstStyle/>
          <a:p>
            <a:r>
              <a:rPr lang="en-US" dirty="0"/>
              <a:t>assert</a:t>
            </a:r>
          </a:p>
        </p:txBody>
      </p:sp>
      <p:sp>
        <p:nvSpPr>
          <p:cNvPr id="71" name="TextBox 70">
            <a:extLst>
              <a:ext uri="{FF2B5EF4-FFF2-40B4-BE49-F238E27FC236}">
                <a16:creationId xmlns:a16="http://schemas.microsoft.com/office/drawing/2014/main" id="{C129BD40-955B-44D5-8C58-38BD30C71730}"/>
              </a:ext>
            </a:extLst>
          </p:cNvPr>
          <p:cNvSpPr txBox="1"/>
          <p:nvPr/>
        </p:nvSpPr>
        <p:spPr>
          <a:xfrm>
            <a:off x="30954" y="5793713"/>
            <a:ext cx="895350" cy="369332"/>
          </a:xfrm>
          <a:prstGeom prst="rect">
            <a:avLst/>
          </a:prstGeom>
          <a:noFill/>
        </p:spPr>
        <p:txBody>
          <a:bodyPr wrap="square" rtlCol="0">
            <a:spAutoFit/>
          </a:bodyPr>
          <a:lstStyle/>
          <a:p>
            <a:r>
              <a:rPr lang="en-US" dirty="0"/>
              <a:t>assert</a:t>
            </a:r>
          </a:p>
        </p:txBody>
      </p:sp>
      <p:sp>
        <p:nvSpPr>
          <p:cNvPr id="72" name="TextBox 71">
            <a:extLst>
              <a:ext uri="{FF2B5EF4-FFF2-40B4-BE49-F238E27FC236}">
                <a16:creationId xmlns:a16="http://schemas.microsoft.com/office/drawing/2014/main" id="{D685A625-6BFB-4630-8960-BC9CE5FF3719}"/>
              </a:ext>
            </a:extLst>
          </p:cNvPr>
          <p:cNvSpPr txBox="1"/>
          <p:nvPr/>
        </p:nvSpPr>
        <p:spPr>
          <a:xfrm>
            <a:off x="3117057" y="5303652"/>
            <a:ext cx="895350" cy="369332"/>
          </a:xfrm>
          <a:prstGeom prst="rect">
            <a:avLst/>
          </a:prstGeom>
          <a:noFill/>
        </p:spPr>
        <p:txBody>
          <a:bodyPr wrap="square" rtlCol="0">
            <a:spAutoFit/>
          </a:bodyPr>
          <a:lstStyle/>
          <a:p>
            <a:r>
              <a:rPr lang="en-US" dirty="0"/>
              <a:t>assert</a:t>
            </a:r>
          </a:p>
        </p:txBody>
      </p:sp>
      <p:sp>
        <p:nvSpPr>
          <p:cNvPr id="73" name="TextBox 72">
            <a:extLst>
              <a:ext uri="{FF2B5EF4-FFF2-40B4-BE49-F238E27FC236}">
                <a16:creationId xmlns:a16="http://schemas.microsoft.com/office/drawing/2014/main" id="{9FDF7418-EAC9-452F-A9DD-5F116B0B1467}"/>
              </a:ext>
            </a:extLst>
          </p:cNvPr>
          <p:cNvSpPr txBox="1"/>
          <p:nvPr/>
        </p:nvSpPr>
        <p:spPr>
          <a:xfrm>
            <a:off x="2240756" y="5109461"/>
            <a:ext cx="990601" cy="369332"/>
          </a:xfrm>
          <a:prstGeom prst="rect">
            <a:avLst/>
          </a:prstGeom>
          <a:noFill/>
        </p:spPr>
        <p:txBody>
          <a:bodyPr wrap="square" rtlCol="0">
            <a:spAutoFit/>
          </a:bodyPr>
          <a:lstStyle/>
          <a:p>
            <a:r>
              <a:rPr lang="en-US" dirty="0"/>
              <a:t>assume</a:t>
            </a:r>
          </a:p>
        </p:txBody>
      </p:sp>
      <p:sp>
        <p:nvSpPr>
          <p:cNvPr id="74" name="TextBox 73">
            <a:extLst>
              <a:ext uri="{FF2B5EF4-FFF2-40B4-BE49-F238E27FC236}">
                <a16:creationId xmlns:a16="http://schemas.microsoft.com/office/drawing/2014/main" id="{899AF85C-3649-4925-877F-C5398CEBB5C3}"/>
              </a:ext>
            </a:extLst>
          </p:cNvPr>
          <p:cNvSpPr txBox="1"/>
          <p:nvPr/>
        </p:nvSpPr>
        <p:spPr>
          <a:xfrm>
            <a:off x="797719" y="5951173"/>
            <a:ext cx="990601" cy="369332"/>
          </a:xfrm>
          <a:prstGeom prst="rect">
            <a:avLst/>
          </a:prstGeom>
          <a:noFill/>
        </p:spPr>
        <p:txBody>
          <a:bodyPr wrap="square" rtlCol="0">
            <a:spAutoFit/>
          </a:bodyPr>
          <a:lstStyle/>
          <a:p>
            <a:r>
              <a:rPr lang="en-US" dirty="0"/>
              <a:t>assume</a:t>
            </a:r>
          </a:p>
        </p:txBody>
      </p:sp>
      <p:sp>
        <p:nvSpPr>
          <p:cNvPr id="75" name="TextBox 74">
            <a:extLst>
              <a:ext uri="{FF2B5EF4-FFF2-40B4-BE49-F238E27FC236}">
                <a16:creationId xmlns:a16="http://schemas.microsoft.com/office/drawing/2014/main" id="{AB6FB082-4E0D-4EC4-951F-EF7F51F49C1C}"/>
              </a:ext>
            </a:extLst>
          </p:cNvPr>
          <p:cNvSpPr txBox="1"/>
          <p:nvPr/>
        </p:nvSpPr>
        <p:spPr>
          <a:xfrm>
            <a:off x="30954" y="5318445"/>
            <a:ext cx="990601" cy="369332"/>
          </a:xfrm>
          <a:prstGeom prst="rect">
            <a:avLst/>
          </a:prstGeom>
          <a:noFill/>
        </p:spPr>
        <p:txBody>
          <a:bodyPr wrap="square" rtlCol="0">
            <a:spAutoFit/>
          </a:bodyPr>
          <a:lstStyle/>
          <a:p>
            <a:r>
              <a:rPr lang="en-US" dirty="0"/>
              <a:t>assume</a:t>
            </a:r>
          </a:p>
        </p:txBody>
      </p:sp>
      <p:sp>
        <p:nvSpPr>
          <p:cNvPr id="76" name="TextBox 75">
            <a:extLst>
              <a:ext uri="{FF2B5EF4-FFF2-40B4-BE49-F238E27FC236}">
                <a16:creationId xmlns:a16="http://schemas.microsoft.com/office/drawing/2014/main" id="{E6979321-1473-49C3-AAAB-C7EB1C6F50EF}"/>
              </a:ext>
            </a:extLst>
          </p:cNvPr>
          <p:cNvSpPr txBox="1"/>
          <p:nvPr/>
        </p:nvSpPr>
        <p:spPr>
          <a:xfrm>
            <a:off x="2926553" y="5741802"/>
            <a:ext cx="990601" cy="369332"/>
          </a:xfrm>
          <a:prstGeom prst="rect">
            <a:avLst/>
          </a:prstGeom>
          <a:noFill/>
        </p:spPr>
        <p:txBody>
          <a:bodyPr wrap="square" rtlCol="0">
            <a:spAutoFit/>
          </a:bodyPr>
          <a:lstStyle/>
          <a:p>
            <a:r>
              <a:rPr lang="en-US" dirty="0"/>
              <a:t>assume</a:t>
            </a:r>
          </a:p>
        </p:txBody>
      </p:sp>
      <p:sp>
        <p:nvSpPr>
          <p:cNvPr id="77" name="Rectangle 76">
            <a:extLst>
              <a:ext uri="{FF2B5EF4-FFF2-40B4-BE49-F238E27FC236}">
                <a16:creationId xmlns:a16="http://schemas.microsoft.com/office/drawing/2014/main" id="{B8E1B1C5-F9D9-4D19-AA7A-AD804732D3A6}"/>
              </a:ext>
            </a:extLst>
          </p:cNvPr>
          <p:cNvSpPr/>
          <p:nvPr/>
        </p:nvSpPr>
        <p:spPr>
          <a:xfrm>
            <a:off x="30952" y="1858028"/>
            <a:ext cx="3886200" cy="12382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OEA Setup</a:t>
            </a:r>
            <a:endParaRPr lang="en-US" dirty="0"/>
          </a:p>
        </p:txBody>
      </p:sp>
      <p:sp>
        <p:nvSpPr>
          <p:cNvPr id="78" name="TextBox 77">
            <a:extLst>
              <a:ext uri="{FF2B5EF4-FFF2-40B4-BE49-F238E27FC236}">
                <a16:creationId xmlns:a16="http://schemas.microsoft.com/office/drawing/2014/main" id="{B21A5450-6EAF-4914-8521-1960DEF42E2D}"/>
              </a:ext>
            </a:extLst>
          </p:cNvPr>
          <p:cNvSpPr txBox="1"/>
          <p:nvPr/>
        </p:nvSpPr>
        <p:spPr>
          <a:xfrm>
            <a:off x="812005" y="1858028"/>
            <a:ext cx="895350" cy="369332"/>
          </a:xfrm>
          <a:prstGeom prst="rect">
            <a:avLst/>
          </a:prstGeom>
          <a:noFill/>
        </p:spPr>
        <p:txBody>
          <a:bodyPr wrap="square" rtlCol="0">
            <a:spAutoFit/>
          </a:bodyPr>
          <a:lstStyle/>
          <a:p>
            <a:r>
              <a:rPr lang="en-US" dirty="0"/>
              <a:t>assert</a:t>
            </a:r>
          </a:p>
        </p:txBody>
      </p:sp>
      <p:sp>
        <p:nvSpPr>
          <p:cNvPr id="79" name="TextBox 78">
            <a:extLst>
              <a:ext uri="{FF2B5EF4-FFF2-40B4-BE49-F238E27FC236}">
                <a16:creationId xmlns:a16="http://schemas.microsoft.com/office/drawing/2014/main" id="{20FD9C81-CF61-4EB5-9409-0960853C1E56}"/>
              </a:ext>
            </a:extLst>
          </p:cNvPr>
          <p:cNvSpPr txBox="1"/>
          <p:nvPr/>
        </p:nvSpPr>
        <p:spPr>
          <a:xfrm>
            <a:off x="2405060" y="2726946"/>
            <a:ext cx="895350" cy="369332"/>
          </a:xfrm>
          <a:prstGeom prst="rect">
            <a:avLst/>
          </a:prstGeom>
          <a:noFill/>
        </p:spPr>
        <p:txBody>
          <a:bodyPr wrap="square" rtlCol="0">
            <a:spAutoFit/>
          </a:bodyPr>
          <a:lstStyle/>
          <a:p>
            <a:r>
              <a:rPr lang="en-US" dirty="0"/>
              <a:t>assert</a:t>
            </a:r>
          </a:p>
        </p:txBody>
      </p:sp>
      <p:sp>
        <p:nvSpPr>
          <p:cNvPr id="80" name="TextBox 79">
            <a:extLst>
              <a:ext uri="{FF2B5EF4-FFF2-40B4-BE49-F238E27FC236}">
                <a16:creationId xmlns:a16="http://schemas.microsoft.com/office/drawing/2014/main" id="{91F568A7-16FF-46C1-8AD8-DC5FDAB43B85}"/>
              </a:ext>
            </a:extLst>
          </p:cNvPr>
          <p:cNvSpPr txBox="1"/>
          <p:nvPr/>
        </p:nvSpPr>
        <p:spPr>
          <a:xfrm>
            <a:off x="30952" y="2542280"/>
            <a:ext cx="895350" cy="369332"/>
          </a:xfrm>
          <a:prstGeom prst="rect">
            <a:avLst/>
          </a:prstGeom>
          <a:noFill/>
        </p:spPr>
        <p:txBody>
          <a:bodyPr wrap="square" rtlCol="0">
            <a:spAutoFit/>
          </a:bodyPr>
          <a:lstStyle/>
          <a:p>
            <a:r>
              <a:rPr lang="en-US" dirty="0"/>
              <a:t>assert</a:t>
            </a:r>
          </a:p>
        </p:txBody>
      </p:sp>
      <p:sp>
        <p:nvSpPr>
          <p:cNvPr id="81" name="TextBox 80">
            <a:extLst>
              <a:ext uri="{FF2B5EF4-FFF2-40B4-BE49-F238E27FC236}">
                <a16:creationId xmlns:a16="http://schemas.microsoft.com/office/drawing/2014/main" id="{CDF695EF-7747-4F00-9CD4-B85B77D74E64}"/>
              </a:ext>
            </a:extLst>
          </p:cNvPr>
          <p:cNvSpPr txBox="1"/>
          <p:nvPr/>
        </p:nvSpPr>
        <p:spPr>
          <a:xfrm>
            <a:off x="3117055" y="2052219"/>
            <a:ext cx="895350" cy="369332"/>
          </a:xfrm>
          <a:prstGeom prst="rect">
            <a:avLst/>
          </a:prstGeom>
          <a:noFill/>
        </p:spPr>
        <p:txBody>
          <a:bodyPr wrap="square" rtlCol="0">
            <a:spAutoFit/>
          </a:bodyPr>
          <a:lstStyle/>
          <a:p>
            <a:r>
              <a:rPr lang="en-US" dirty="0"/>
              <a:t>assert</a:t>
            </a:r>
          </a:p>
        </p:txBody>
      </p:sp>
      <p:sp>
        <p:nvSpPr>
          <p:cNvPr id="82" name="TextBox 81">
            <a:extLst>
              <a:ext uri="{FF2B5EF4-FFF2-40B4-BE49-F238E27FC236}">
                <a16:creationId xmlns:a16="http://schemas.microsoft.com/office/drawing/2014/main" id="{42F4080F-0208-4777-ABF9-9EB6B834B003}"/>
              </a:ext>
            </a:extLst>
          </p:cNvPr>
          <p:cNvSpPr txBox="1"/>
          <p:nvPr/>
        </p:nvSpPr>
        <p:spPr>
          <a:xfrm>
            <a:off x="2240754" y="1858028"/>
            <a:ext cx="990601" cy="369332"/>
          </a:xfrm>
          <a:prstGeom prst="rect">
            <a:avLst/>
          </a:prstGeom>
          <a:noFill/>
        </p:spPr>
        <p:txBody>
          <a:bodyPr wrap="square" rtlCol="0">
            <a:spAutoFit/>
          </a:bodyPr>
          <a:lstStyle/>
          <a:p>
            <a:r>
              <a:rPr lang="en-US" dirty="0"/>
              <a:t>assume</a:t>
            </a:r>
          </a:p>
        </p:txBody>
      </p:sp>
      <p:sp>
        <p:nvSpPr>
          <p:cNvPr id="83" name="TextBox 82">
            <a:extLst>
              <a:ext uri="{FF2B5EF4-FFF2-40B4-BE49-F238E27FC236}">
                <a16:creationId xmlns:a16="http://schemas.microsoft.com/office/drawing/2014/main" id="{044C3C5A-A72D-447A-A615-873DEE627BBF}"/>
              </a:ext>
            </a:extLst>
          </p:cNvPr>
          <p:cNvSpPr txBox="1"/>
          <p:nvPr/>
        </p:nvSpPr>
        <p:spPr>
          <a:xfrm>
            <a:off x="797717" y="2699740"/>
            <a:ext cx="990601" cy="369332"/>
          </a:xfrm>
          <a:prstGeom prst="rect">
            <a:avLst/>
          </a:prstGeom>
          <a:noFill/>
        </p:spPr>
        <p:txBody>
          <a:bodyPr wrap="square" rtlCol="0">
            <a:spAutoFit/>
          </a:bodyPr>
          <a:lstStyle/>
          <a:p>
            <a:r>
              <a:rPr lang="en-US" dirty="0"/>
              <a:t>assume</a:t>
            </a:r>
          </a:p>
        </p:txBody>
      </p:sp>
      <p:sp>
        <p:nvSpPr>
          <p:cNvPr id="84" name="TextBox 83">
            <a:extLst>
              <a:ext uri="{FF2B5EF4-FFF2-40B4-BE49-F238E27FC236}">
                <a16:creationId xmlns:a16="http://schemas.microsoft.com/office/drawing/2014/main" id="{7493852E-4B3A-4259-A2CB-154E4A1EC6C2}"/>
              </a:ext>
            </a:extLst>
          </p:cNvPr>
          <p:cNvSpPr txBox="1"/>
          <p:nvPr/>
        </p:nvSpPr>
        <p:spPr>
          <a:xfrm>
            <a:off x="30952" y="2067012"/>
            <a:ext cx="990601" cy="369332"/>
          </a:xfrm>
          <a:prstGeom prst="rect">
            <a:avLst/>
          </a:prstGeom>
          <a:noFill/>
        </p:spPr>
        <p:txBody>
          <a:bodyPr wrap="square" rtlCol="0">
            <a:spAutoFit/>
          </a:bodyPr>
          <a:lstStyle/>
          <a:p>
            <a:r>
              <a:rPr lang="en-US" dirty="0"/>
              <a:t>assume</a:t>
            </a:r>
          </a:p>
        </p:txBody>
      </p:sp>
      <p:sp>
        <p:nvSpPr>
          <p:cNvPr id="85" name="TextBox 84">
            <a:extLst>
              <a:ext uri="{FF2B5EF4-FFF2-40B4-BE49-F238E27FC236}">
                <a16:creationId xmlns:a16="http://schemas.microsoft.com/office/drawing/2014/main" id="{E8A9CDF5-C039-47EC-A814-EFDD46270E45}"/>
              </a:ext>
            </a:extLst>
          </p:cNvPr>
          <p:cNvSpPr txBox="1"/>
          <p:nvPr/>
        </p:nvSpPr>
        <p:spPr>
          <a:xfrm>
            <a:off x="2926551" y="2490369"/>
            <a:ext cx="990601" cy="369332"/>
          </a:xfrm>
          <a:prstGeom prst="rect">
            <a:avLst/>
          </a:prstGeom>
          <a:noFill/>
        </p:spPr>
        <p:txBody>
          <a:bodyPr wrap="square" rtlCol="0">
            <a:spAutoFit/>
          </a:bodyPr>
          <a:lstStyle/>
          <a:p>
            <a:r>
              <a:rPr lang="en-US" dirty="0"/>
              <a:t>assume</a:t>
            </a:r>
          </a:p>
        </p:txBody>
      </p:sp>
      <p:sp>
        <p:nvSpPr>
          <p:cNvPr id="5" name="Arrow: Down 4">
            <a:extLst>
              <a:ext uri="{FF2B5EF4-FFF2-40B4-BE49-F238E27FC236}">
                <a16:creationId xmlns:a16="http://schemas.microsoft.com/office/drawing/2014/main" id="{A2221F14-2818-494B-A9A4-7B5385BAEB4E}"/>
              </a:ext>
            </a:extLst>
          </p:cNvPr>
          <p:cNvSpPr/>
          <p:nvPr/>
        </p:nvSpPr>
        <p:spPr>
          <a:xfrm>
            <a:off x="5224464" y="3056531"/>
            <a:ext cx="228599" cy="512127"/>
          </a:xfrm>
          <a:prstGeom prst="down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Arrow: Down 85">
            <a:extLst>
              <a:ext uri="{FF2B5EF4-FFF2-40B4-BE49-F238E27FC236}">
                <a16:creationId xmlns:a16="http://schemas.microsoft.com/office/drawing/2014/main" id="{48D69B94-14A7-4E38-A4F4-55A21B4BF98E}"/>
              </a:ext>
            </a:extLst>
          </p:cNvPr>
          <p:cNvSpPr/>
          <p:nvPr/>
        </p:nvSpPr>
        <p:spPr>
          <a:xfrm>
            <a:off x="5224463" y="4686022"/>
            <a:ext cx="228599" cy="512127"/>
          </a:xfrm>
          <a:prstGeom prst="down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Arrow: Down 86">
            <a:extLst>
              <a:ext uri="{FF2B5EF4-FFF2-40B4-BE49-F238E27FC236}">
                <a16:creationId xmlns:a16="http://schemas.microsoft.com/office/drawing/2014/main" id="{4AB410F7-3FAB-4DA6-8262-8BB1472468DA}"/>
              </a:ext>
            </a:extLst>
          </p:cNvPr>
          <p:cNvSpPr/>
          <p:nvPr/>
        </p:nvSpPr>
        <p:spPr>
          <a:xfrm>
            <a:off x="9335689" y="3037534"/>
            <a:ext cx="228599" cy="512127"/>
          </a:xfrm>
          <a:prstGeom prst="down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Arrow: Down 87">
            <a:extLst>
              <a:ext uri="{FF2B5EF4-FFF2-40B4-BE49-F238E27FC236}">
                <a16:creationId xmlns:a16="http://schemas.microsoft.com/office/drawing/2014/main" id="{AF47E348-7D10-4F82-A5E3-1A4C2DE9ED1A}"/>
              </a:ext>
            </a:extLst>
          </p:cNvPr>
          <p:cNvSpPr/>
          <p:nvPr/>
        </p:nvSpPr>
        <p:spPr>
          <a:xfrm>
            <a:off x="9335689" y="4654371"/>
            <a:ext cx="228599" cy="512127"/>
          </a:xfrm>
          <a:prstGeom prst="down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Arrow: Down 88">
            <a:extLst>
              <a:ext uri="{FF2B5EF4-FFF2-40B4-BE49-F238E27FC236}">
                <a16:creationId xmlns:a16="http://schemas.microsoft.com/office/drawing/2014/main" id="{60CE0948-16F5-4811-B8DE-F9738F737051}"/>
              </a:ext>
            </a:extLst>
          </p:cNvPr>
          <p:cNvSpPr/>
          <p:nvPr/>
        </p:nvSpPr>
        <p:spPr>
          <a:xfrm>
            <a:off x="1113240" y="3049199"/>
            <a:ext cx="228599" cy="512127"/>
          </a:xfrm>
          <a:prstGeom prst="down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Arrow: Down 89">
            <a:extLst>
              <a:ext uri="{FF2B5EF4-FFF2-40B4-BE49-F238E27FC236}">
                <a16:creationId xmlns:a16="http://schemas.microsoft.com/office/drawing/2014/main" id="{329D7447-4560-4E8B-A14A-EE92447060B1}"/>
              </a:ext>
            </a:extLst>
          </p:cNvPr>
          <p:cNvSpPr/>
          <p:nvPr/>
        </p:nvSpPr>
        <p:spPr>
          <a:xfrm>
            <a:off x="1113237" y="4654371"/>
            <a:ext cx="228599" cy="512127"/>
          </a:xfrm>
          <a:prstGeom prst="down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Arrow: Down 90">
            <a:extLst>
              <a:ext uri="{FF2B5EF4-FFF2-40B4-BE49-F238E27FC236}">
                <a16:creationId xmlns:a16="http://schemas.microsoft.com/office/drawing/2014/main" id="{E6A54CA2-74F4-411F-BDB3-18375E31E841}"/>
              </a:ext>
            </a:extLst>
          </p:cNvPr>
          <p:cNvSpPr/>
          <p:nvPr/>
        </p:nvSpPr>
        <p:spPr>
          <a:xfrm rot="10800000">
            <a:off x="6775846" y="3056531"/>
            <a:ext cx="228599" cy="512127"/>
          </a:xfrm>
          <a:prstGeom prst="down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Arrow: Down 91">
            <a:extLst>
              <a:ext uri="{FF2B5EF4-FFF2-40B4-BE49-F238E27FC236}">
                <a16:creationId xmlns:a16="http://schemas.microsoft.com/office/drawing/2014/main" id="{E7DD0707-EDA1-4816-BFCC-5F1E705200E6}"/>
              </a:ext>
            </a:extLst>
          </p:cNvPr>
          <p:cNvSpPr/>
          <p:nvPr/>
        </p:nvSpPr>
        <p:spPr>
          <a:xfrm rot="10800000">
            <a:off x="6775846" y="4686021"/>
            <a:ext cx="228599" cy="512127"/>
          </a:xfrm>
          <a:prstGeom prst="down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Arrow: Down 92">
            <a:extLst>
              <a:ext uri="{FF2B5EF4-FFF2-40B4-BE49-F238E27FC236}">
                <a16:creationId xmlns:a16="http://schemas.microsoft.com/office/drawing/2014/main" id="{FDAA1BCE-E99A-4DFD-8AD9-6C0BD92603D7}"/>
              </a:ext>
            </a:extLst>
          </p:cNvPr>
          <p:cNvSpPr/>
          <p:nvPr/>
        </p:nvSpPr>
        <p:spPr>
          <a:xfrm rot="10800000">
            <a:off x="10921611" y="3049198"/>
            <a:ext cx="228599" cy="512127"/>
          </a:xfrm>
          <a:prstGeom prst="down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Arrow: Down 93">
            <a:extLst>
              <a:ext uri="{FF2B5EF4-FFF2-40B4-BE49-F238E27FC236}">
                <a16:creationId xmlns:a16="http://schemas.microsoft.com/office/drawing/2014/main" id="{2E39F357-5BDA-418B-B625-EC94F43F62C1}"/>
              </a:ext>
            </a:extLst>
          </p:cNvPr>
          <p:cNvSpPr/>
          <p:nvPr/>
        </p:nvSpPr>
        <p:spPr>
          <a:xfrm rot="10800000">
            <a:off x="10921611" y="4675306"/>
            <a:ext cx="228599" cy="512127"/>
          </a:xfrm>
          <a:prstGeom prst="down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Arrow: Down 94">
            <a:extLst>
              <a:ext uri="{FF2B5EF4-FFF2-40B4-BE49-F238E27FC236}">
                <a16:creationId xmlns:a16="http://schemas.microsoft.com/office/drawing/2014/main" id="{6BE2BB9F-1912-427C-BD61-B9931B934ECF}"/>
              </a:ext>
            </a:extLst>
          </p:cNvPr>
          <p:cNvSpPr/>
          <p:nvPr/>
        </p:nvSpPr>
        <p:spPr>
          <a:xfrm rot="10800000">
            <a:off x="2640807" y="3056531"/>
            <a:ext cx="228599" cy="512127"/>
          </a:xfrm>
          <a:prstGeom prst="down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Arrow: Down 95">
            <a:extLst>
              <a:ext uri="{FF2B5EF4-FFF2-40B4-BE49-F238E27FC236}">
                <a16:creationId xmlns:a16="http://schemas.microsoft.com/office/drawing/2014/main" id="{912B0311-F4B5-4554-8B39-EA7829F9EBFF}"/>
              </a:ext>
            </a:extLst>
          </p:cNvPr>
          <p:cNvSpPr/>
          <p:nvPr/>
        </p:nvSpPr>
        <p:spPr>
          <a:xfrm rot="10800000">
            <a:off x="2640807" y="4686021"/>
            <a:ext cx="228599" cy="512127"/>
          </a:xfrm>
          <a:prstGeom prst="down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Arrow: Down 96">
            <a:extLst>
              <a:ext uri="{FF2B5EF4-FFF2-40B4-BE49-F238E27FC236}">
                <a16:creationId xmlns:a16="http://schemas.microsoft.com/office/drawing/2014/main" id="{8523056F-EFA1-462F-81DE-A405C6DABD04}"/>
              </a:ext>
            </a:extLst>
          </p:cNvPr>
          <p:cNvSpPr/>
          <p:nvPr/>
        </p:nvSpPr>
        <p:spPr>
          <a:xfrm rot="16200000">
            <a:off x="3923488" y="2578459"/>
            <a:ext cx="223074" cy="339410"/>
          </a:xfrm>
          <a:prstGeom prst="down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Arrow: Down 97">
            <a:extLst>
              <a:ext uri="{FF2B5EF4-FFF2-40B4-BE49-F238E27FC236}">
                <a16:creationId xmlns:a16="http://schemas.microsoft.com/office/drawing/2014/main" id="{1F9CACAF-7C0D-42A8-9C78-05546A7978A4}"/>
              </a:ext>
            </a:extLst>
          </p:cNvPr>
          <p:cNvSpPr/>
          <p:nvPr/>
        </p:nvSpPr>
        <p:spPr>
          <a:xfrm rot="16200000">
            <a:off x="8048330" y="2578459"/>
            <a:ext cx="223074" cy="339410"/>
          </a:xfrm>
          <a:prstGeom prst="down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Arrow: Down 98">
            <a:extLst>
              <a:ext uri="{FF2B5EF4-FFF2-40B4-BE49-F238E27FC236}">
                <a16:creationId xmlns:a16="http://schemas.microsoft.com/office/drawing/2014/main" id="{5AD76A27-AF21-4271-9ECD-BF2F773816B9}"/>
              </a:ext>
            </a:extLst>
          </p:cNvPr>
          <p:cNvSpPr/>
          <p:nvPr/>
        </p:nvSpPr>
        <p:spPr>
          <a:xfrm rot="16200000">
            <a:off x="3923488" y="4214271"/>
            <a:ext cx="223074" cy="339410"/>
          </a:xfrm>
          <a:prstGeom prst="down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Arrow: Down 99">
            <a:extLst>
              <a:ext uri="{FF2B5EF4-FFF2-40B4-BE49-F238E27FC236}">
                <a16:creationId xmlns:a16="http://schemas.microsoft.com/office/drawing/2014/main" id="{56B98107-17BA-4149-B85C-5CE97BE04C73}"/>
              </a:ext>
            </a:extLst>
          </p:cNvPr>
          <p:cNvSpPr/>
          <p:nvPr/>
        </p:nvSpPr>
        <p:spPr>
          <a:xfrm rot="16200000">
            <a:off x="3906183" y="5845734"/>
            <a:ext cx="223074" cy="339410"/>
          </a:xfrm>
          <a:prstGeom prst="down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Arrow: Down 100">
            <a:extLst>
              <a:ext uri="{FF2B5EF4-FFF2-40B4-BE49-F238E27FC236}">
                <a16:creationId xmlns:a16="http://schemas.microsoft.com/office/drawing/2014/main" id="{4615C4A4-6916-453C-87B7-CF8D8B6EE86E}"/>
              </a:ext>
            </a:extLst>
          </p:cNvPr>
          <p:cNvSpPr/>
          <p:nvPr/>
        </p:nvSpPr>
        <p:spPr>
          <a:xfrm rot="16200000">
            <a:off x="8028684" y="5797085"/>
            <a:ext cx="223074" cy="339410"/>
          </a:xfrm>
          <a:prstGeom prst="down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Arrow: Down 101">
            <a:extLst>
              <a:ext uri="{FF2B5EF4-FFF2-40B4-BE49-F238E27FC236}">
                <a16:creationId xmlns:a16="http://schemas.microsoft.com/office/drawing/2014/main" id="{9A8005DF-EE46-449A-8A84-6C1ABF7AB6ED}"/>
              </a:ext>
            </a:extLst>
          </p:cNvPr>
          <p:cNvSpPr/>
          <p:nvPr/>
        </p:nvSpPr>
        <p:spPr>
          <a:xfrm rot="16200000">
            <a:off x="8049643" y="4217889"/>
            <a:ext cx="223074" cy="339410"/>
          </a:xfrm>
          <a:prstGeom prst="down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Arrow: Down 102">
            <a:extLst>
              <a:ext uri="{FF2B5EF4-FFF2-40B4-BE49-F238E27FC236}">
                <a16:creationId xmlns:a16="http://schemas.microsoft.com/office/drawing/2014/main" id="{202866A4-11E1-4E4D-907A-EB6A4CD49AFA}"/>
              </a:ext>
            </a:extLst>
          </p:cNvPr>
          <p:cNvSpPr/>
          <p:nvPr/>
        </p:nvSpPr>
        <p:spPr>
          <a:xfrm rot="5400000">
            <a:off x="3923488" y="2100775"/>
            <a:ext cx="223074" cy="339410"/>
          </a:xfrm>
          <a:prstGeom prst="down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Arrow: Down 103">
            <a:extLst>
              <a:ext uri="{FF2B5EF4-FFF2-40B4-BE49-F238E27FC236}">
                <a16:creationId xmlns:a16="http://schemas.microsoft.com/office/drawing/2014/main" id="{25F09D9B-B3E8-4A17-B896-B73F01CC0988}"/>
              </a:ext>
            </a:extLst>
          </p:cNvPr>
          <p:cNvSpPr/>
          <p:nvPr/>
        </p:nvSpPr>
        <p:spPr>
          <a:xfrm rot="5400000">
            <a:off x="3923489" y="3750366"/>
            <a:ext cx="223074" cy="339410"/>
          </a:xfrm>
          <a:prstGeom prst="down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Arrow: Down 104">
            <a:extLst>
              <a:ext uri="{FF2B5EF4-FFF2-40B4-BE49-F238E27FC236}">
                <a16:creationId xmlns:a16="http://schemas.microsoft.com/office/drawing/2014/main" id="{6BEAE383-4F1F-4194-90CA-5DAA3220D911}"/>
              </a:ext>
            </a:extLst>
          </p:cNvPr>
          <p:cNvSpPr/>
          <p:nvPr/>
        </p:nvSpPr>
        <p:spPr>
          <a:xfrm rot="5400000">
            <a:off x="3920744" y="5355672"/>
            <a:ext cx="223074" cy="339410"/>
          </a:xfrm>
          <a:prstGeom prst="down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Arrow: Down 105">
            <a:extLst>
              <a:ext uri="{FF2B5EF4-FFF2-40B4-BE49-F238E27FC236}">
                <a16:creationId xmlns:a16="http://schemas.microsoft.com/office/drawing/2014/main" id="{B76CADFE-AA50-4CB0-9CD3-E875D4389CDB}"/>
              </a:ext>
            </a:extLst>
          </p:cNvPr>
          <p:cNvSpPr/>
          <p:nvPr/>
        </p:nvSpPr>
        <p:spPr>
          <a:xfrm rot="5400000">
            <a:off x="8028684" y="2091988"/>
            <a:ext cx="223074" cy="339410"/>
          </a:xfrm>
          <a:prstGeom prst="down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Arrow: Down 106">
            <a:extLst>
              <a:ext uri="{FF2B5EF4-FFF2-40B4-BE49-F238E27FC236}">
                <a16:creationId xmlns:a16="http://schemas.microsoft.com/office/drawing/2014/main" id="{40078D25-A4E5-46DA-ADB0-B94370F8DEFA}"/>
              </a:ext>
            </a:extLst>
          </p:cNvPr>
          <p:cNvSpPr/>
          <p:nvPr/>
        </p:nvSpPr>
        <p:spPr>
          <a:xfrm rot="5400000">
            <a:off x="8039953" y="3728594"/>
            <a:ext cx="223074" cy="339410"/>
          </a:xfrm>
          <a:prstGeom prst="down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Arrow: Down 107">
            <a:extLst>
              <a:ext uri="{FF2B5EF4-FFF2-40B4-BE49-F238E27FC236}">
                <a16:creationId xmlns:a16="http://schemas.microsoft.com/office/drawing/2014/main" id="{69CC3E27-1F58-41A8-A18E-620A1CA67551}"/>
              </a:ext>
            </a:extLst>
          </p:cNvPr>
          <p:cNvSpPr/>
          <p:nvPr/>
        </p:nvSpPr>
        <p:spPr>
          <a:xfrm rot="5400000">
            <a:off x="8038207" y="5329056"/>
            <a:ext cx="223074" cy="339410"/>
          </a:xfrm>
          <a:prstGeom prst="down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798458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DA2BFB2-6F98-BD40-99C1-61824DB33478}"/>
              </a:ext>
            </a:extLst>
          </p:cNvPr>
          <p:cNvSpPr>
            <a:spLocks noGrp="1"/>
          </p:cNvSpPr>
          <p:nvPr>
            <p:ph type="title"/>
          </p:nvPr>
        </p:nvSpPr>
        <p:spPr>
          <a:xfrm>
            <a:off x="391234" y="291096"/>
            <a:ext cx="11409528" cy="777229"/>
          </a:xfrm>
        </p:spPr>
        <p:txBody>
          <a:bodyPr>
            <a:normAutofit/>
          </a:bodyPr>
          <a:lstStyle/>
          <a:p>
            <a:r>
              <a:rPr lang="en-US" sz="3600" dirty="0"/>
              <a:t>Property Styles</a:t>
            </a:r>
          </a:p>
        </p:txBody>
      </p:sp>
      <p:sp>
        <p:nvSpPr>
          <p:cNvPr id="11" name="Text Placeholder 3">
            <a:extLst>
              <a:ext uri="{FF2B5EF4-FFF2-40B4-BE49-F238E27FC236}">
                <a16:creationId xmlns:a16="http://schemas.microsoft.com/office/drawing/2014/main" id="{9A3FB693-5CE3-4F0F-8EF2-1327123C8C90}"/>
              </a:ext>
            </a:extLst>
          </p:cNvPr>
          <p:cNvSpPr>
            <a:spLocks noGrp="1"/>
          </p:cNvSpPr>
          <p:nvPr>
            <p:ph type="body" sz="quarter" idx="10"/>
          </p:nvPr>
        </p:nvSpPr>
        <p:spPr>
          <a:xfrm>
            <a:off x="391242" y="1129414"/>
            <a:ext cx="11409520" cy="2077026"/>
          </a:xfrm>
        </p:spPr>
        <p:txBody>
          <a:bodyPr>
            <a:noAutofit/>
          </a:bodyPr>
          <a:lstStyle/>
          <a:p>
            <a:pPr marL="182880" indent="-182880">
              <a:buClr>
                <a:schemeClr val="bg1"/>
              </a:buClr>
            </a:pPr>
            <a:r>
              <a:rPr lang="en-US" sz="2400" dirty="0">
                <a:cs typeface="Arial" panose="020B0604020202020204" pitchFamily="34" charset="0"/>
              </a:rPr>
              <a:t>A property defines a relationship among a group of signals</a:t>
            </a:r>
          </a:p>
          <a:p>
            <a:pPr marL="182880" indent="-182880">
              <a:buClr>
                <a:schemeClr val="bg1"/>
              </a:buClr>
            </a:pPr>
            <a:r>
              <a:rPr lang="en-US" sz="2400" dirty="0">
                <a:cs typeface="Arial" panose="020B0604020202020204" pitchFamily="34" charset="0"/>
              </a:rPr>
              <a:t>Based on if each signal is input or output of DUT, properties can be of in-in, in-out, or out-out style</a:t>
            </a:r>
          </a:p>
          <a:p>
            <a:pPr marL="182880" indent="-182880">
              <a:buClr>
                <a:schemeClr val="bg1"/>
              </a:buClr>
            </a:pPr>
            <a:r>
              <a:rPr lang="en-US" sz="2400" dirty="0">
                <a:cs typeface="Arial" panose="020B0604020202020204" pitchFamily="34" charset="0"/>
              </a:rPr>
              <a:t>Some styles can work better in OEA scheme than others</a:t>
            </a:r>
          </a:p>
        </p:txBody>
      </p:sp>
      <p:sp>
        <p:nvSpPr>
          <p:cNvPr id="4" name="Rectangle: Rounded Corners 3">
            <a:extLst>
              <a:ext uri="{FF2B5EF4-FFF2-40B4-BE49-F238E27FC236}">
                <a16:creationId xmlns:a16="http://schemas.microsoft.com/office/drawing/2014/main" id="{9106495E-E3CD-4CB9-94BC-6BE560AE4DA6}"/>
              </a:ext>
            </a:extLst>
          </p:cNvPr>
          <p:cNvSpPr/>
          <p:nvPr/>
        </p:nvSpPr>
        <p:spPr>
          <a:xfrm>
            <a:off x="1521812" y="4789527"/>
            <a:ext cx="2078149" cy="97724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DUT</a:t>
            </a:r>
            <a:endParaRPr lang="en-US" dirty="0"/>
          </a:p>
        </p:txBody>
      </p:sp>
      <p:sp>
        <p:nvSpPr>
          <p:cNvPr id="5" name="Oval 4">
            <a:extLst>
              <a:ext uri="{FF2B5EF4-FFF2-40B4-BE49-F238E27FC236}">
                <a16:creationId xmlns:a16="http://schemas.microsoft.com/office/drawing/2014/main" id="{4855BB2F-6801-4032-9134-CD23C76B00A0}"/>
              </a:ext>
            </a:extLst>
          </p:cNvPr>
          <p:cNvSpPr/>
          <p:nvPr/>
        </p:nvSpPr>
        <p:spPr>
          <a:xfrm>
            <a:off x="1784840" y="3429000"/>
            <a:ext cx="1622922" cy="1109577"/>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ASST</a:t>
            </a:r>
          </a:p>
        </p:txBody>
      </p:sp>
      <p:cxnSp>
        <p:nvCxnSpPr>
          <p:cNvPr id="6" name="Straight Arrow Connector 5">
            <a:extLst>
              <a:ext uri="{FF2B5EF4-FFF2-40B4-BE49-F238E27FC236}">
                <a16:creationId xmlns:a16="http://schemas.microsoft.com/office/drawing/2014/main" id="{144A8040-4549-4763-9D5E-7A8537278F7B}"/>
              </a:ext>
            </a:extLst>
          </p:cNvPr>
          <p:cNvCxnSpPr>
            <a:cxnSpLocks/>
          </p:cNvCxnSpPr>
          <p:nvPr/>
        </p:nvCxnSpPr>
        <p:spPr>
          <a:xfrm>
            <a:off x="3599961" y="5278150"/>
            <a:ext cx="708402" cy="0"/>
          </a:xfrm>
          <a:prstGeom prst="straightConnector1">
            <a:avLst/>
          </a:prstGeom>
          <a:ln w="508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CAC37330-7B8E-4308-9573-82018713CD9F}"/>
              </a:ext>
            </a:extLst>
          </p:cNvPr>
          <p:cNvCxnSpPr>
            <a:cxnSpLocks/>
          </p:cNvCxnSpPr>
          <p:nvPr/>
        </p:nvCxnSpPr>
        <p:spPr>
          <a:xfrm flipH="1" flipV="1">
            <a:off x="1140302" y="4004838"/>
            <a:ext cx="1" cy="1273312"/>
          </a:xfrm>
          <a:prstGeom prst="straightConnector1">
            <a:avLst/>
          </a:prstGeom>
          <a:ln w="508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2BE48015-D6A0-4AF4-AE86-77CD25F8F8B3}"/>
              </a:ext>
            </a:extLst>
          </p:cNvPr>
          <p:cNvCxnSpPr>
            <a:cxnSpLocks/>
          </p:cNvCxnSpPr>
          <p:nvPr/>
        </p:nvCxnSpPr>
        <p:spPr>
          <a:xfrm flipV="1">
            <a:off x="1140302" y="3991129"/>
            <a:ext cx="666557" cy="13709"/>
          </a:xfrm>
          <a:prstGeom prst="straightConnector1">
            <a:avLst/>
          </a:prstGeom>
          <a:ln w="508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9CA32AD5-A8D3-447B-9B0E-CED3BCFC2AD8}"/>
              </a:ext>
            </a:extLst>
          </p:cNvPr>
          <p:cNvCxnSpPr>
            <a:cxnSpLocks/>
          </p:cNvCxnSpPr>
          <p:nvPr/>
        </p:nvCxnSpPr>
        <p:spPr>
          <a:xfrm flipH="1" flipV="1">
            <a:off x="3926853" y="4026227"/>
            <a:ext cx="1" cy="1273312"/>
          </a:xfrm>
          <a:prstGeom prst="straightConnector1">
            <a:avLst/>
          </a:prstGeom>
          <a:ln w="508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CB05251F-6929-4A08-98F0-FEFE581A47BC}"/>
              </a:ext>
            </a:extLst>
          </p:cNvPr>
          <p:cNvCxnSpPr>
            <a:cxnSpLocks/>
          </p:cNvCxnSpPr>
          <p:nvPr/>
        </p:nvCxnSpPr>
        <p:spPr>
          <a:xfrm flipH="1" flipV="1">
            <a:off x="3407762" y="4001823"/>
            <a:ext cx="519091" cy="3015"/>
          </a:xfrm>
          <a:prstGeom prst="straightConnector1">
            <a:avLst/>
          </a:prstGeom>
          <a:ln w="508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445E515C-1235-44D2-9AC2-DD865C8AB0F8}"/>
              </a:ext>
            </a:extLst>
          </p:cNvPr>
          <p:cNvCxnSpPr>
            <a:cxnSpLocks/>
          </p:cNvCxnSpPr>
          <p:nvPr/>
        </p:nvCxnSpPr>
        <p:spPr>
          <a:xfrm>
            <a:off x="805738" y="5274002"/>
            <a:ext cx="716074" cy="4148"/>
          </a:xfrm>
          <a:prstGeom prst="straightConnector1">
            <a:avLst/>
          </a:prstGeom>
          <a:ln w="50800">
            <a:solidFill>
              <a:schemeClr val="bg1"/>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2" name="Table 1">
            <a:extLst>
              <a:ext uri="{FF2B5EF4-FFF2-40B4-BE49-F238E27FC236}">
                <a16:creationId xmlns:a16="http://schemas.microsoft.com/office/drawing/2014/main" id="{6BA63475-3454-49B8-855D-3AA9CFF4BDA6}"/>
              </a:ext>
            </a:extLst>
          </p:cNvPr>
          <p:cNvGraphicFramePr>
            <a:graphicFrameLocks noGrp="1"/>
          </p:cNvGraphicFramePr>
          <p:nvPr>
            <p:extLst>
              <p:ext uri="{D42A27DB-BD31-4B8C-83A1-F6EECF244321}">
                <p14:modId xmlns:p14="http://schemas.microsoft.com/office/powerpoint/2010/main" val="3108057076"/>
              </p:ext>
            </p:extLst>
          </p:nvPr>
        </p:nvGraphicFramePr>
        <p:xfrm>
          <a:off x="5003800" y="3206439"/>
          <a:ext cx="6454776" cy="3048958"/>
        </p:xfrm>
        <a:graphic>
          <a:graphicData uri="http://schemas.openxmlformats.org/drawingml/2006/table">
            <a:tbl>
              <a:tblPr firstRow="1" bandRow="1">
                <a:tableStyleId>{5C22544A-7EE6-4342-B048-85BDC9FD1C3A}</a:tableStyleId>
              </a:tblPr>
              <a:tblGrid>
                <a:gridCol w="1613694">
                  <a:extLst>
                    <a:ext uri="{9D8B030D-6E8A-4147-A177-3AD203B41FA5}">
                      <a16:colId xmlns:a16="http://schemas.microsoft.com/office/drawing/2014/main" val="2577854359"/>
                    </a:ext>
                  </a:extLst>
                </a:gridCol>
                <a:gridCol w="1613694">
                  <a:extLst>
                    <a:ext uri="{9D8B030D-6E8A-4147-A177-3AD203B41FA5}">
                      <a16:colId xmlns:a16="http://schemas.microsoft.com/office/drawing/2014/main" val="637562285"/>
                    </a:ext>
                  </a:extLst>
                </a:gridCol>
                <a:gridCol w="1613694">
                  <a:extLst>
                    <a:ext uri="{9D8B030D-6E8A-4147-A177-3AD203B41FA5}">
                      <a16:colId xmlns:a16="http://schemas.microsoft.com/office/drawing/2014/main" val="3066799711"/>
                    </a:ext>
                  </a:extLst>
                </a:gridCol>
                <a:gridCol w="1613694">
                  <a:extLst>
                    <a:ext uri="{9D8B030D-6E8A-4147-A177-3AD203B41FA5}">
                      <a16:colId xmlns:a16="http://schemas.microsoft.com/office/drawing/2014/main" val="2313149180"/>
                    </a:ext>
                  </a:extLst>
                </a:gridCol>
              </a:tblGrid>
              <a:tr h="464972">
                <a:tc>
                  <a:txBody>
                    <a:bodyPr/>
                    <a:lstStyle/>
                    <a:p>
                      <a:pPr algn="ctr"/>
                      <a:r>
                        <a:rPr lang="en-US" dirty="0"/>
                        <a:t>Property</a:t>
                      </a:r>
                    </a:p>
                  </a:txBody>
                  <a:tcPr/>
                </a:tc>
                <a:tc>
                  <a:txBody>
                    <a:bodyPr/>
                    <a:lstStyle/>
                    <a:p>
                      <a:pPr algn="ctr"/>
                      <a:r>
                        <a:rPr lang="en-US" dirty="0"/>
                        <a:t>In-In</a:t>
                      </a:r>
                    </a:p>
                  </a:txBody>
                  <a:tcPr/>
                </a:tc>
                <a:tc>
                  <a:txBody>
                    <a:bodyPr/>
                    <a:lstStyle/>
                    <a:p>
                      <a:pPr algn="ctr"/>
                      <a:r>
                        <a:rPr lang="en-US" dirty="0"/>
                        <a:t>In-Out</a:t>
                      </a:r>
                    </a:p>
                  </a:txBody>
                  <a:tcPr/>
                </a:tc>
                <a:tc>
                  <a:txBody>
                    <a:bodyPr/>
                    <a:lstStyle/>
                    <a:p>
                      <a:pPr algn="ctr"/>
                      <a:r>
                        <a:rPr lang="en-US" dirty="0"/>
                        <a:t>Out-Out</a:t>
                      </a:r>
                    </a:p>
                  </a:txBody>
                  <a:tcPr/>
                </a:tc>
                <a:extLst>
                  <a:ext uri="{0D108BD9-81ED-4DB2-BD59-A6C34878D82A}">
                    <a16:rowId xmlns:a16="http://schemas.microsoft.com/office/drawing/2014/main" val="2722591792"/>
                  </a:ext>
                </a:extLst>
              </a:tr>
              <a:tr h="1291993">
                <a:tc>
                  <a:txBody>
                    <a:bodyPr/>
                    <a:lstStyle/>
                    <a:p>
                      <a:pPr algn="ctr"/>
                      <a:r>
                        <a:rPr lang="en-US" dirty="0"/>
                        <a:t>Assertion</a:t>
                      </a:r>
                    </a:p>
                  </a:txBody>
                  <a:tcPr anchor="ctr"/>
                </a:tc>
                <a:tc>
                  <a:txBody>
                    <a:bodyPr/>
                    <a:lstStyle/>
                    <a:p>
                      <a:endParaRPr lang="en-US" dirty="0"/>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2826266877"/>
                  </a:ext>
                </a:extLst>
              </a:tr>
              <a:tr h="1291993">
                <a:tc>
                  <a:txBody>
                    <a:bodyPr/>
                    <a:lstStyle/>
                    <a:p>
                      <a:pPr algn="ctr"/>
                      <a:r>
                        <a:rPr lang="en-US" dirty="0"/>
                        <a:t>Assumption</a:t>
                      </a:r>
                    </a:p>
                    <a:p>
                      <a:pPr algn="ctr"/>
                      <a:r>
                        <a:rPr lang="en-US" dirty="0"/>
                        <a:t>(on signals of same interface)</a:t>
                      </a:r>
                    </a:p>
                  </a:txBody>
                  <a:tcPr anchor="ctr"/>
                </a:tc>
                <a:tc>
                  <a:txBody>
                    <a:bodyPr/>
                    <a:lstStyle/>
                    <a:p>
                      <a:endParaRPr lang="en-US" dirty="0"/>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1226724981"/>
                  </a:ext>
                </a:extLst>
              </a:tr>
            </a:tbl>
          </a:graphicData>
        </a:graphic>
      </p:graphicFrame>
      <p:pic>
        <p:nvPicPr>
          <p:cNvPr id="15" name="Graphic 14" descr="Smiling face with no fill">
            <a:extLst>
              <a:ext uri="{FF2B5EF4-FFF2-40B4-BE49-F238E27FC236}">
                <a16:creationId xmlns:a16="http://schemas.microsoft.com/office/drawing/2014/main" id="{3A23538F-32EC-4ABF-93FF-AFEDE13FB2B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546325" y="3816518"/>
            <a:ext cx="914400" cy="914400"/>
          </a:xfrm>
          <a:prstGeom prst="rect">
            <a:avLst/>
          </a:prstGeom>
        </p:spPr>
      </p:pic>
      <p:pic>
        <p:nvPicPr>
          <p:cNvPr id="17" name="Graphic 16" descr="Sad face with no fill">
            <a:extLst>
              <a:ext uri="{FF2B5EF4-FFF2-40B4-BE49-F238E27FC236}">
                <a16:creationId xmlns:a16="http://schemas.microsoft.com/office/drawing/2014/main" id="{C10EE49A-ADC0-4BC5-A79F-9B327A25794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972300" y="3816518"/>
            <a:ext cx="914400" cy="914400"/>
          </a:xfrm>
          <a:prstGeom prst="rect">
            <a:avLst/>
          </a:prstGeom>
        </p:spPr>
      </p:pic>
      <p:pic>
        <p:nvPicPr>
          <p:cNvPr id="18" name="Graphic 17" descr="Smiling face with no fill">
            <a:extLst>
              <a:ext uri="{FF2B5EF4-FFF2-40B4-BE49-F238E27FC236}">
                <a16:creationId xmlns:a16="http://schemas.microsoft.com/office/drawing/2014/main" id="{F343E186-DA10-4A6E-AC7C-AA569FD5755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204724" y="3816518"/>
            <a:ext cx="914400" cy="914400"/>
          </a:xfrm>
          <a:prstGeom prst="rect">
            <a:avLst/>
          </a:prstGeom>
        </p:spPr>
      </p:pic>
      <p:pic>
        <p:nvPicPr>
          <p:cNvPr id="19" name="Graphic 18" descr="Smiling face with no fill">
            <a:extLst>
              <a:ext uri="{FF2B5EF4-FFF2-40B4-BE49-F238E27FC236}">
                <a16:creationId xmlns:a16="http://schemas.microsoft.com/office/drawing/2014/main" id="{ACCAF5BE-DF22-4CE4-B043-79EE8691684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972300" y="5138974"/>
            <a:ext cx="914400" cy="914400"/>
          </a:xfrm>
          <a:prstGeom prst="rect">
            <a:avLst/>
          </a:prstGeom>
        </p:spPr>
      </p:pic>
      <p:pic>
        <p:nvPicPr>
          <p:cNvPr id="20" name="Graphic 19" descr="Sad face with no fill">
            <a:extLst>
              <a:ext uri="{FF2B5EF4-FFF2-40B4-BE49-F238E27FC236}">
                <a16:creationId xmlns:a16="http://schemas.microsoft.com/office/drawing/2014/main" id="{E68734BD-CE23-4AF2-A998-75333BFDC11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948138" y="5151506"/>
            <a:ext cx="914400" cy="914400"/>
          </a:xfrm>
          <a:prstGeom prst="rect">
            <a:avLst/>
          </a:prstGeom>
        </p:spPr>
      </p:pic>
      <p:pic>
        <p:nvPicPr>
          <p:cNvPr id="21" name="Graphic 20" descr="Sad face with no fill">
            <a:extLst>
              <a:ext uri="{FF2B5EF4-FFF2-40B4-BE49-F238E27FC236}">
                <a16:creationId xmlns:a16="http://schemas.microsoft.com/office/drawing/2014/main" id="{E33AAC45-1E6B-47B8-AB7D-508003143DE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204724" y="5138974"/>
            <a:ext cx="914400" cy="914400"/>
          </a:xfrm>
          <a:prstGeom prst="rect">
            <a:avLst/>
          </a:prstGeom>
        </p:spPr>
      </p:pic>
      <p:pic>
        <p:nvPicPr>
          <p:cNvPr id="22" name="Graphic 21" descr="Smiling face with no fill">
            <a:extLst>
              <a:ext uri="{FF2B5EF4-FFF2-40B4-BE49-F238E27FC236}">
                <a16:creationId xmlns:a16="http://schemas.microsoft.com/office/drawing/2014/main" id="{32D4D50B-894B-444B-B5FB-AD7C251FF74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228886" y="5153498"/>
            <a:ext cx="914400" cy="914400"/>
          </a:xfrm>
          <a:prstGeom prst="rect">
            <a:avLst/>
          </a:prstGeom>
        </p:spPr>
      </p:pic>
    </p:spTree>
    <p:extLst>
      <p:ext uri="{BB962C8B-B14F-4D97-AF65-F5344CB8AC3E}">
        <p14:creationId xmlns:p14="http://schemas.microsoft.com/office/powerpoint/2010/main" val="41140951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18522267-7C41-214B-ACDE-01B8F531AB17}"/>
              </a:ext>
            </a:extLst>
          </p:cNvPr>
          <p:cNvSpPr>
            <a:spLocks noGrp="1"/>
          </p:cNvSpPr>
          <p:nvPr>
            <p:ph type="body" sz="quarter" idx="10"/>
          </p:nvPr>
        </p:nvSpPr>
        <p:spPr>
          <a:xfrm>
            <a:off x="391236" y="1488431"/>
            <a:ext cx="11676585" cy="5059125"/>
          </a:xfrm>
        </p:spPr>
        <p:txBody>
          <a:bodyPr>
            <a:noAutofit/>
          </a:bodyPr>
          <a:lstStyle/>
          <a:p>
            <a:pPr marL="182880" indent="-182880">
              <a:buClr>
                <a:schemeClr val="bg1"/>
              </a:buClr>
            </a:pPr>
            <a:r>
              <a:rPr lang="en-US" sz="2400" dirty="0">
                <a:cs typeface="Arial" panose="020B0604020202020204" pitchFamily="34" charset="0"/>
              </a:rPr>
              <a:t>Popular metrics of formal assertion coverage used for sign-off may NOT be complete</a:t>
            </a:r>
          </a:p>
          <a:p>
            <a:pPr marL="525780" lvl="1" indent="-182880">
              <a:buClr>
                <a:schemeClr val="bg1"/>
              </a:buClr>
            </a:pPr>
            <a:r>
              <a:rPr lang="en-US" sz="2400" dirty="0">
                <a:cs typeface="Arial" panose="020B0604020202020204" pitchFamily="34" charset="0"/>
              </a:rPr>
              <a:t>Corner cases could be left unverified between assertions</a:t>
            </a:r>
          </a:p>
          <a:p>
            <a:pPr marL="525780" lvl="1" indent="-182880">
              <a:buClr>
                <a:schemeClr val="bg1"/>
              </a:buClr>
            </a:pPr>
            <a:r>
              <a:rPr lang="en-US" sz="2400" dirty="0">
                <a:cs typeface="Arial" panose="020B0604020202020204" pitchFamily="34" charset="0"/>
              </a:rPr>
              <a:t>A barrier for wide adoption of formal sign-off</a:t>
            </a:r>
          </a:p>
          <a:p>
            <a:pPr marL="182880" indent="-182880">
              <a:buClr>
                <a:schemeClr val="bg1"/>
              </a:buClr>
            </a:pPr>
            <a:r>
              <a:rPr lang="en-US" sz="2400" dirty="0">
                <a:cs typeface="Arial" panose="020B0604020202020204" pitchFamily="34" charset="0"/>
              </a:rPr>
              <a:t>Output Enforcement Analysis (OEA) Metric is </a:t>
            </a:r>
            <a:r>
              <a:rPr lang="en-US" sz="2400" i="1" dirty="0">
                <a:cs typeface="Arial" panose="020B0604020202020204" pitchFamily="34" charset="0"/>
              </a:rPr>
              <a:t>complete</a:t>
            </a:r>
            <a:r>
              <a:rPr lang="en-US" sz="2400" dirty="0">
                <a:cs typeface="Arial" panose="020B0604020202020204" pitchFamily="34" charset="0"/>
              </a:rPr>
              <a:t> at theory level</a:t>
            </a:r>
          </a:p>
          <a:p>
            <a:pPr marL="530352" lvl="1" indent="-182880">
              <a:buClr>
                <a:schemeClr val="bg1"/>
              </a:buClr>
            </a:pPr>
            <a:r>
              <a:rPr lang="en-US" sz="2400" dirty="0">
                <a:cs typeface="Arial" panose="020B0604020202020204" pitchFamily="34" charset="0"/>
              </a:rPr>
              <a:t>Sequential Equivalence Checking (SEC) can contribute to the completeness</a:t>
            </a:r>
          </a:p>
          <a:p>
            <a:pPr marL="530352" lvl="1" indent="-182880">
              <a:buClr>
                <a:schemeClr val="bg1"/>
              </a:buClr>
            </a:pPr>
            <a:r>
              <a:rPr lang="en-US" sz="2400" dirty="0">
                <a:cs typeface="Arial" panose="020B0604020202020204" pitchFamily="34" charset="0"/>
              </a:rPr>
              <a:t>OEA Metric is defined as percentage of DUT outputs found equivalent</a:t>
            </a:r>
          </a:p>
          <a:p>
            <a:pPr marL="530352" lvl="1" indent="-182880">
              <a:buClr>
                <a:schemeClr val="bg1"/>
              </a:buClr>
            </a:pPr>
            <a:r>
              <a:rPr lang="en-US" sz="2400" dirty="0">
                <a:cs typeface="Arial" panose="020B0604020202020204" pitchFamily="34" charset="0"/>
              </a:rPr>
              <a:t>100% indicates each corner case verified within constraints</a:t>
            </a:r>
          </a:p>
          <a:p>
            <a:pPr marL="530352" lvl="1" indent="-182880">
              <a:buClr>
                <a:schemeClr val="bg1"/>
              </a:buClr>
            </a:pPr>
            <a:r>
              <a:rPr lang="en-US" sz="2400" dirty="0">
                <a:cs typeface="Arial" panose="020B0604020202020204" pitchFamily="34" charset="0"/>
              </a:rPr>
              <a:t>The remaining challenge is mainly over-constraint, recommended to prove them</a:t>
            </a:r>
          </a:p>
          <a:p>
            <a:pPr marL="530352" lvl="1" indent="-182880">
              <a:buClr>
                <a:schemeClr val="bg1"/>
              </a:buClr>
            </a:pPr>
            <a:r>
              <a:rPr lang="en-US" sz="2400" dirty="0">
                <a:cs typeface="Arial" panose="020B0604020202020204" pitchFamily="34" charset="0"/>
              </a:rPr>
              <a:t>Listed strategies for complexity, </a:t>
            </a:r>
            <a:r>
              <a:rPr lang="en-US" sz="2400">
                <a:cs typeface="Arial" panose="020B0604020202020204" pitchFamily="34" charset="0"/>
              </a:rPr>
              <a:t>bounded proof, </a:t>
            </a:r>
            <a:r>
              <a:rPr lang="en-US" sz="2400" dirty="0">
                <a:cs typeface="Arial" panose="020B0604020202020204" pitchFamily="34" charset="0"/>
              </a:rPr>
              <a:t>and large design</a:t>
            </a:r>
          </a:p>
          <a:p>
            <a:pPr marL="182880" indent="-182880">
              <a:buClr>
                <a:schemeClr val="bg1"/>
              </a:buClr>
            </a:pPr>
            <a:r>
              <a:rPr lang="en-US" sz="2400" dirty="0">
                <a:cs typeface="Arial" panose="020B0604020202020204" pitchFamily="34" charset="0"/>
              </a:rPr>
              <a:t>This desired</a:t>
            </a:r>
            <a:r>
              <a:rPr lang="en-US" sz="2400" dirty="0">
                <a:solidFill>
                  <a:srgbClr val="0070C0"/>
                </a:solidFill>
                <a:cs typeface="Arial" panose="020B0604020202020204" pitchFamily="34" charset="0"/>
              </a:rPr>
              <a:t> </a:t>
            </a:r>
            <a:r>
              <a:rPr lang="en-US" sz="2400" dirty="0">
                <a:cs typeface="Arial" panose="020B0604020202020204" pitchFamily="34" charset="0"/>
              </a:rPr>
              <a:t>innovation can</a:t>
            </a:r>
            <a:r>
              <a:rPr lang="en-US" sz="2400" dirty="0">
                <a:solidFill>
                  <a:srgbClr val="0070C0"/>
                </a:solidFill>
                <a:cs typeface="Arial" panose="020B0604020202020204" pitchFamily="34" charset="0"/>
              </a:rPr>
              <a:t> </a:t>
            </a:r>
            <a:r>
              <a:rPr lang="en-US" sz="2400" dirty="0">
                <a:cs typeface="Arial" panose="020B0604020202020204" pitchFamily="34" charset="0"/>
              </a:rPr>
              <a:t>propel</a:t>
            </a:r>
            <a:r>
              <a:rPr lang="en-US" sz="2400" dirty="0">
                <a:solidFill>
                  <a:srgbClr val="0070C0"/>
                </a:solidFill>
                <a:cs typeface="Arial" panose="020B0604020202020204" pitchFamily="34" charset="0"/>
              </a:rPr>
              <a:t> </a:t>
            </a:r>
            <a:r>
              <a:rPr lang="en-US" sz="2400" dirty="0">
                <a:cs typeface="Arial" panose="020B0604020202020204" pitchFamily="34" charset="0"/>
              </a:rPr>
              <a:t>exhaustive verification, confident sign-off, and early/quick fix of issues</a:t>
            </a:r>
          </a:p>
        </p:txBody>
      </p:sp>
      <p:sp>
        <p:nvSpPr>
          <p:cNvPr id="3" name="Title 2">
            <a:extLst>
              <a:ext uri="{FF2B5EF4-FFF2-40B4-BE49-F238E27FC236}">
                <a16:creationId xmlns:a16="http://schemas.microsoft.com/office/drawing/2014/main" id="{FDA2BFB2-6F98-BD40-99C1-61824DB33478}"/>
              </a:ext>
            </a:extLst>
          </p:cNvPr>
          <p:cNvSpPr>
            <a:spLocks noGrp="1"/>
          </p:cNvSpPr>
          <p:nvPr>
            <p:ph type="title"/>
          </p:nvPr>
        </p:nvSpPr>
        <p:spPr/>
        <p:txBody>
          <a:bodyPr/>
          <a:lstStyle/>
          <a:p>
            <a:r>
              <a:rPr lang="en-US" dirty="0"/>
              <a:t>Summary</a:t>
            </a:r>
          </a:p>
        </p:txBody>
      </p:sp>
    </p:spTree>
    <p:extLst>
      <p:ext uri="{BB962C8B-B14F-4D97-AF65-F5344CB8AC3E}">
        <p14:creationId xmlns:p14="http://schemas.microsoft.com/office/powerpoint/2010/main" val="18223559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DA2BFB2-6F98-BD40-99C1-61824DB33478}"/>
              </a:ext>
            </a:extLst>
          </p:cNvPr>
          <p:cNvSpPr>
            <a:spLocks noGrp="1"/>
          </p:cNvSpPr>
          <p:nvPr>
            <p:ph type="title"/>
          </p:nvPr>
        </p:nvSpPr>
        <p:spPr/>
        <p:txBody>
          <a:bodyPr/>
          <a:lstStyle/>
          <a:p>
            <a:r>
              <a:rPr lang="en-US" dirty="0"/>
              <a:t>Disclaimer &amp; Attribution</a:t>
            </a:r>
          </a:p>
        </p:txBody>
      </p:sp>
      <p:sp>
        <p:nvSpPr>
          <p:cNvPr id="5" name="Text Placeholder 4">
            <a:extLst>
              <a:ext uri="{FF2B5EF4-FFF2-40B4-BE49-F238E27FC236}">
                <a16:creationId xmlns:a16="http://schemas.microsoft.com/office/drawing/2014/main" id="{17852032-DA5A-45F7-8EFA-8BE037E3D87B}"/>
              </a:ext>
            </a:extLst>
          </p:cNvPr>
          <p:cNvSpPr>
            <a:spLocks noGrp="1"/>
          </p:cNvSpPr>
          <p:nvPr>
            <p:ph type="body" sz="quarter" idx="10"/>
          </p:nvPr>
        </p:nvSpPr>
        <p:spPr>
          <a:xfrm>
            <a:off x="391237" y="1488431"/>
            <a:ext cx="11409528" cy="4922309"/>
          </a:xfrm>
        </p:spPr>
        <p:txBody>
          <a:bodyPr>
            <a:normAutofit fontScale="85000" lnSpcReduction="10000"/>
          </a:bodyPr>
          <a:lstStyle/>
          <a:p>
            <a:pPr marL="0" indent="0" defTabSz="652463">
              <a:buNone/>
              <a:defRPr/>
            </a:pPr>
            <a:r>
              <a:rPr lang="en-US" dirty="0"/>
              <a:t>The information presented in this document is for informational purposes only and may contain technical inaccuracies, omissions and typographical errors.</a:t>
            </a:r>
            <a:br>
              <a:rPr lang="en-US" dirty="0"/>
            </a:br>
            <a:endParaRPr lang="en-US" dirty="0"/>
          </a:p>
          <a:p>
            <a:pPr marL="0" indent="0" defTabSz="652463">
              <a:buNone/>
              <a:defRPr/>
            </a:pPr>
            <a:r>
              <a:rPr lang="en-US" dirty="0"/>
              <a:t>The information contained herein is subject to change and may be rendered inaccurate for many reasons, including but not limited to product and roadmap changes, component and motherboard version changes, new model and/or product releases, product differences between differing manufacturers, software changes, BIOS flashes, firmware upgrades, or the like. AMD assumes no obligation to update or otherwise correct or revise this information. However, AMD reserves the right to revise this information and to make changes from time to time to the content hereof without obligation of AMD to notify any person of such revisions or changes.</a:t>
            </a:r>
            <a:br>
              <a:rPr lang="en-US" dirty="0"/>
            </a:br>
            <a:endParaRPr lang="en-US" dirty="0"/>
          </a:p>
          <a:p>
            <a:pPr marL="0" indent="0" defTabSz="652463">
              <a:buNone/>
              <a:defRPr/>
            </a:pPr>
            <a:r>
              <a:rPr lang="en-US" dirty="0"/>
              <a:t>AMD MAKES NO REPRESENTATIONS OR WARRANTIES WITH RESPECT TO THE CONTENTS HEREOF AND ASSUMES NO RESPONSIBILITY FOR ANY INACCURACIES, ERRORS OR OMISSIONS THAT MAY APPEAR IN THIS INFORMATION.</a:t>
            </a:r>
            <a:br>
              <a:rPr lang="en-US" dirty="0"/>
            </a:br>
            <a:endParaRPr lang="en-US" dirty="0"/>
          </a:p>
          <a:p>
            <a:pPr marL="0" indent="0" defTabSz="652463">
              <a:buNone/>
              <a:defRPr/>
            </a:pPr>
            <a:r>
              <a:rPr lang="en-US" dirty="0"/>
              <a:t>AMD SPECIFICALLY DISCLAIMS ANY IMPLIED WARRANTIES OF MERCHANTABILITY OR FITNESS FOR ANY PARTICULAR PURPOSE. IN NO EVENT WILL AMD BE LIABLE TO ANY PERSON FOR ANY DIRECT, INDIRECT, SPECIAL OR OTHER CONSEQUENTIAL DAMAGES ARISING FROM THE USE OF ANY INFORMATION CONTAINED HEREIN, EVEN IF AMD IS EXPRESSLY ADVISED OF THE POSSIBILITY OF SUCH DAMAGES.</a:t>
            </a:r>
          </a:p>
          <a:p>
            <a:pPr algn="just" defTabSz="652463">
              <a:defRPr/>
            </a:pPr>
            <a:endParaRPr lang="en-US" b="1" u="sng" dirty="0"/>
          </a:p>
          <a:p>
            <a:pPr marL="0" indent="0" algn="just" defTabSz="652463">
              <a:buNone/>
              <a:defRPr/>
            </a:pPr>
            <a:r>
              <a:rPr lang="en-US" b="1" u="sng" dirty="0"/>
              <a:t>ATTRIBUTION</a:t>
            </a:r>
          </a:p>
          <a:p>
            <a:pPr marL="0" indent="0">
              <a:buNone/>
            </a:pPr>
            <a:r>
              <a:rPr lang="en-US" dirty="0"/>
              <a:t>© 2019 Advanced Micro Devices, Inc. All rights reserved. AMD, the AMD Arrow logo</a:t>
            </a:r>
            <a:r>
              <a:rPr lang="en-CA" dirty="0"/>
              <a:t> </a:t>
            </a:r>
            <a:r>
              <a:rPr lang="en-US" dirty="0"/>
              <a:t>and combinations thereof are trademarks of Advanced Micro Devices, Inc. in the United States and/or other jurisdictions. Other names are for informational purposes only and may be trademarks of their respective owners.</a:t>
            </a:r>
          </a:p>
          <a:p>
            <a:pPr marL="0" indent="0">
              <a:buNone/>
            </a:pPr>
            <a:endParaRPr lang="en-US" dirty="0"/>
          </a:p>
        </p:txBody>
      </p:sp>
    </p:spTree>
    <p:extLst>
      <p:ext uri="{BB962C8B-B14F-4D97-AF65-F5344CB8AC3E}">
        <p14:creationId xmlns:p14="http://schemas.microsoft.com/office/powerpoint/2010/main" val="36363690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35">
            <a:extLst>
              <a:ext uri="{FF2B5EF4-FFF2-40B4-BE49-F238E27FC236}">
                <a16:creationId xmlns:a16="http://schemas.microsoft.com/office/drawing/2014/main" id="{3252E701-50A7-324B-A7C6-93B602AD0C73}"/>
              </a:ext>
            </a:extLst>
          </p:cNvPr>
          <p:cNvSpPr txBox="1">
            <a:spLocks/>
          </p:cNvSpPr>
          <p:nvPr/>
        </p:nvSpPr>
        <p:spPr>
          <a:xfrm>
            <a:off x="6456948" y="2006446"/>
            <a:ext cx="3606800" cy="522817"/>
          </a:xfrm>
          <a:prstGeom prst="rect">
            <a:avLst/>
          </a:prstGeom>
          <a:ln>
            <a:noFill/>
          </a:ln>
        </p:spPr>
        <p:txBody>
          <a:bodyPr lIns="182880" tIns="182880" bIns="182880" anchor="ctr" anchorCtr="0"/>
          <a:lstStyle>
            <a:lvl1pPr marL="0" indent="0" algn="l" defTabSz="914400" rtl="0" eaLnBrk="1" latinLnBrk="0" hangingPunct="1">
              <a:lnSpc>
                <a:spcPct val="90000"/>
              </a:lnSpc>
              <a:spcBef>
                <a:spcPts val="1000"/>
              </a:spcBef>
              <a:buFont typeface="Arial" panose="020B0604020202020204" pitchFamily="34" charset="0"/>
              <a:buNone/>
              <a:defRPr sz="2800" b="0" i="0" kern="1200">
                <a:solidFill>
                  <a:schemeClr val="tx1"/>
                </a:solidFill>
                <a:latin typeface="Klavika Light" panose="020B0506040000020004" pitchFamily="34"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b="0" i="0" kern="1200">
                <a:solidFill>
                  <a:schemeClr val="tx1"/>
                </a:solidFill>
                <a:latin typeface="Klavika Light" panose="020B0506040000020004" pitchFamily="34" charset="0"/>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b="0" i="0" kern="1200">
                <a:solidFill>
                  <a:schemeClr val="tx1"/>
                </a:solidFill>
                <a:latin typeface="Klavika Light" panose="020B0506040000020004"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Klavika Light" panose="020B0506040000020004"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Klavika Light" panose="020B05060400000200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2400" dirty="0">
                <a:solidFill>
                  <a:schemeClr val="bg1"/>
                </a:solidFill>
                <a:latin typeface="Arial" panose="020B0604020202020204" pitchFamily="34" charset="0"/>
              </a:rPr>
              <a:t>I Have a Dream</a:t>
            </a:r>
          </a:p>
        </p:txBody>
      </p:sp>
      <p:sp>
        <p:nvSpPr>
          <p:cNvPr id="9" name="Text Placeholder 35">
            <a:extLst>
              <a:ext uri="{FF2B5EF4-FFF2-40B4-BE49-F238E27FC236}">
                <a16:creationId xmlns:a16="http://schemas.microsoft.com/office/drawing/2014/main" id="{FD4BED79-0223-614F-89F0-D57EEE3D441C}"/>
              </a:ext>
            </a:extLst>
          </p:cNvPr>
          <p:cNvSpPr txBox="1">
            <a:spLocks/>
          </p:cNvSpPr>
          <p:nvPr/>
        </p:nvSpPr>
        <p:spPr>
          <a:xfrm>
            <a:off x="6151966" y="2791069"/>
            <a:ext cx="4216764" cy="522817"/>
          </a:xfrm>
          <a:prstGeom prst="rect">
            <a:avLst/>
          </a:prstGeom>
          <a:ln>
            <a:noFill/>
          </a:ln>
        </p:spPr>
        <p:txBody>
          <a:bodyPr lIns="182880" tIns="182880" bIns="182880" anchor="ctr" anchorCtr="0"/>
          <a:lstStyle>
            <a:lvl1pPr marL="0" indent="0" algn="l" defTabSz="914400" rtl="0" eaLnBrk="1" latinLnBrk="0" hangingPunct="1">
              <a:lnSpc>
                <a:spcPct val="90000"/>
              </a:lnSpc>
              <a:spcBef>
                <a:spcPts val="1000"/>
              </a:spcBef>
              <a:buFont typeface="Arial" panose="020B0604020202020204" pitchFamily="34" charset="0"/>
              <a:buNone/>
              <a:defRPr sz="2800" b="0" i="0" kern="1200">
                <a:solidFill>
                  <a:schemeClr val="tx1"/>
                </a:solidFill>
                <a:latin typeface="Klavika Light" panose="020B0506040000020004" pitchFamily="34"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b="0" i="0" kern="1200">
                <a:solidFill>
                  <a:schemeClr val="tx1"/>
                </a:solidFill>
                <a:latin typeface="Klavika Light" panose="020B0506040000020004" pitchFamily="34" charset="0"/>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b="0" i="0" kern="1200">
                <a:solidFill>
                  <a:schemeClr val="tx1"/>
                </a:solidFill>
                <a:latin typeface="Klavika Light" panose="020B0506040000020004"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Klavika Light" panose="020B0506040000020004"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Klavika Light" panose="020B05060400000200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2400" dirty="0">
                <a:solidFill>
                  <a:schemeClr val="bg1"/>
                </a:solidFill>
                <a:latin typeface="Arial" panose="020B0604020202020204" pitchFamily="34" charset="0"/>
              </a:rPr>
              <a:t>Output Enforcement Analysis</a:t>
            </a:r>
          </a:p>
        </p:txBody>
      </p:sp>
      <p:sp>
        <p:nvSpPr>
          <p:cNvPr id="10" name="Text Placeholder 35">
            <a:extLst>
              <a:ext uri="{FF2B5EF4-FFF2-40B4-BE49-F238E27FC236}">
                <a16:creationId xmlns:a16="http://schemas.microsoft.com/office/drawing/2014/main" id="{49FA814D-6CC6-D049-95B2-18A781452C46}"/>
              </a:ext>
            </a:extLst>
          </p:cNvPr>
          <p:cNvSpPr txBox="1">
            <a:spLocks/>
          </p:cNvSpPr>
          <p:nvPr/>
        </p:nvSpPr>
        <p:spPr>
          <a:xfrm>
            <a:off x="6456948" y="3575692"/>
            <a:ext cx="3606800" cy="522817"/>
          </a:xfrm>
          <a:prstGeom prst="rect">
            <a:avLst/>
          </a:prstGeom>
          <a:ln>
            <a:noFill/>
          </a:ln>
        </p:spPr>
        <p:txBody>
          <a:bodyPr lIns="182880" tIns="182880" bIns="182880" anchor="ctr" anchorCtr="0"/>
          <a:lstStyle>
            <a:lvl1pPr marL="0" indent="0" algn="l" defTabSz="914400" rtl="0" eaLnBrk="1" latinLnBrk="0" hangingPunct="1">
              <a:lnSpc>
                <a:spcPct val="90000"/>
              </a:lnSpc>
              <a:spcBef>
                <a:spcPts val="1000"/>
              </a:spcBef>
              <a:buFont typeface="Arial" panose="020B0604020202020204" pitchFamily="34" charset="0"/>
              <a:buNone/>
              <a:defRPr sz="2800" b="0" i="0" kern="1200">
                <a:solidFill>
                  <a:schemeClr val="tx1"/>
                </a:solidFill>
                <a:latin typeface="Klavika Light" panose="020B0506040000020004" pitchFamily="34"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b="0" i="0" kern="1200">
                <a:solidFill>
                  <a:schemeClr val="tx1"/>
                </a:solidFill>
                <a:latin typeface="Klavika Light" panose="020B0506040000020004" pitchFamily="34" charset="0"/>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b="0" i="0" kern="1200">
                <a:solidFill>
                  <a:schemeClr val="tx1"/>
                </a:solidFill>
                <a:latin typeface="Klavika Light" panose="020B0506040000020004"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Klavika Light" panose="020B0506040000020004"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Klavika Light" panose="020B05060400000200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2400" dirty="0">
                <a:solidFill>
                  <a:schemeClr val="bg1"/>
                </a:solidFill>
                <a:latin typeface="Arial" panose="020B0604020202020204" pitchFamily="34" charset="0"/>
              </a:rPr>
              <a:t>Sign-off Using OEA</a:t>
            </a:r>
          </a:p>
        </p:txBody>
      </p:sp>
      <p:sp>
        <p:nvSpPr>
          <p:cNvPr id="11" name="Text Placeholder 35">
            <a:extLst>
              <a:ext uri="{FF2B5EF4-FFF2-40B4-BE49-F238E27FC236}">
                <a16:creationId xmlns:a16="http://schemas.microsoft.com/office/drawing/2014/main" id="{A8082D50-0384-934B-8AA4-F2BF5A8EA102}"/>
              </a:ext>
            </a:extLst>
          </p:cNvPr>
          <p:cNvSpPr txBox="1">
            <a:spLocks/>
          </p:cNvSpPr>
          <p:nvPr/>
        </p:nvSpPr>
        <p:spPr>
          <a:xfrm>
            <a:off x="6456948" y="4360314"/>
            <a:ext cx="3606800" cy="522817"/>
          </a:xfrm>
          <a:prstGeom prst="rect">
            <a:avLst/>
          </a:prstGeom>
          <a:ln>
            <a:noFill/>
          </a:ln>
        </p:spPr>
        <p:txBody>
          <a:bodyPr lIns="182880" tIns="182880" bIns="182880" anchor="ctr" anchorCtr="0"/>
          <a:lstStyle>
            <a:lvl1pPr marL="0" indent="0" algn="l" defTabSz="914400" rtl="0" eaLnBrk="1" latinLnBrk="0" hangingPunct="1">
              <a:lnSpc>
                <a:spcPct val="90000"/>
              </a:lnSpc>
              <a:spcBef>
                <a:spcPts val="1000"/>
              </a:spcBef>
              <a:buFont typeface="Arial" panose="020B0604020202020204" pitchFamily="34" charset="0"/>
              <a:buNone/>
              <a:defRPr sz="2800" b="0" i="0" kern="1200">
                <a:solidFill>
                  <a:schemeClr val="tx1"/>
                </a:solidFill>
                <a:latin typeface="Klavika Light" panose="020B0506040000020004" pitchFamily="34"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b="0" i="0" kern="1200">
                <a:solidFill>
                  <a:schemeClr val="tx1"/>
                </a:solidFill>
                <a:latin typeface="Klavika Light" panose="020B0506040000020004" pitchFamily="34" charset="0"/>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b="0" i="0" kern="1200">
                <a:solidFill>
                  <a:schemeClr val="tx1"/>
                </a:solidFill>
                <a:latin typeface="Klavika Light" panose="020B0506040000020004"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Klavika Light" panose="020B0506040000020004"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Klavika Light" panose="020B05060400000200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2400" dirty="0">
                <a:solidFill>
                  <a:schemeClr val="bg1"/>
                </a:solidFill>
                <a:latin typeface="Arial" panose="020B0604020202020204" pitchFamily="34" charset="0"/>
              </a:rPr>
              <a:t>Summary</a:t>
            </a:r>
          </a:p>
        </p:txBody>
      </p:sp>
      <p:cxnSp>
        <p:nvCxnSpPr>
          <p:cNvPr id="12" name="Straight Connector 11">
            <a:extLst>
              <a:ext uri="{FF2B5EF4-FFF2-40B4-BE49-F238E27FC236}">
                <a16:creationId xmlns:a16="http://schemas.microsoft.com/office/drawing/2014/main" id="{11306AC1-CB89-9D44-9FFC-9D8C911D310A}"/>
              </a:ext>
            </a:extLst>
          </p:cNvPr>
          <p:cNvCxnSpPr>
            <a:cxnSpLocks/>
          </p:cNvCxnSpPr>
          <p:nvPr/>
        </p:nvCxnSpPr>
        <p:spPr>
          <a:xfrm>
            <a:off x="6168042" y="2664880"/>
            <a:ext cx="4505670" cy="0"/>
          </a:xfrm>
          <a:prstGeom prst="line">
            <a:avLst/>
          </a:prstGeom>
          <a:noFill/>
          <a:ln w="25400" cap="flat" cmpd="sng" algn="ctr">
            <a:gradFill flip="none" rotWithShape="1">
              <a:gsLst>
                <a:gs pos="0">
                  <a:schemeClr val="tx1">
                    <a:alpha val="0"/>
                  </a:schemeClr>
                </a:gs>
                <a:gs pos="50000">
                  <a:srgbClr val="F16521"/>
                </a:gs>
                <a:gs pos="100000">
                  <a:schemeClr val="tx1">
                    <a:alpha val="0"/>
                  </a:schemeClr>
                </a:gs>
              </a:gsLst>
              <a:lin ang="0" scaled="1"/>
              <a:tileRect/>
            </a:gradFill>
            <a:prstDash val="solid"/>
            <a:miter lim="800000"/>
          </a:ln>
          <a:effectLst/>
        </p:spPr>
      </p:cxnSp>
      <p:cxnSp>
        <p:nvCxnSpPr>
          <p:cNvPr id="13" name="Straight Connector 12">
            <a:extLst>
              <a:ext uri="{FF2B5EF4-FFF2-40B4-BE49-F238E27FC236}">
                <a16:creationId xmlns:a16="http://schemas.microsoft.com/office/drawing/2014/main" id="{86C5C38D-BF78-BA4C-8AFA-A4D0FBB28E2D}"/>
              </a:ext>
            </a:extLst>
          </p:cNvPr>
          <p:cNvCxnSpPr>
            <a:cxnSpLocks/>
          </p:cNvCxnSpPr>
          <p:nvPr/>
        </p:nvCxnSpPr>
        <p:spPr>
          <a:xfrm>
            <a:off x="6168042" y="3446767"/>
            <a:ext cx="4505670" cy="0"/>
          </a:xfrm>
          <a:prstGeom prst="line">
            <a:avLst/>
          </a:prstGeom>
          <a:noFill/>
          <a:ln w="25400" cap="flat" cmpd="sng" algn="ctr">
            <a:gradFill flip="none" rotWithShape="1">
              <a:gsLst>
                <a:gs pos="0">
                  <a:schemeClr val="tx1">
                    <a:alpha val="0"/>
                  </a:schemeClr>
                </a:gs>
                <a:gs pos="50000">
                  <a:srgbClr val="F16521"/>
                </a:gs>
                <a:gs pos="100000">
                  <a:schemeClr val="tx1">
                    <a:alpha val="0"/>
                  </a:schemeClr>
                </a:gs>
              </a:gsLst>
              <a:lin ang="0" scaled="1"/>
              <a:tileRect/>
            </a:gradFill>
            <a:prstDash val="solid"/>
            <a:miter lim="800000"/>
          </a:ln>
          <a:effectLst/>
        </p:spPr>
      </p:cxnSp>
      <p:cxnSp>
        <p:nvCxnSpPr>
          <p:cNvPr id="14" name="Straight Connector 13">
            <a:extLst>
              <a:ext uri="{FF2B5EF4-FFF2-40B4-BE49-F238E27FC236}">
                <a16:creationId xmlns:a16="http://schemas.microsoft.com/office/drawing/2014/main" id="{8A6DE246-CFBA-F24F-BA47-990EA1D7869F}"/>
              </a:ext>
            </a:extLst>
          </p:cNvPr>
          <p:cNvCxnSpPr>
            <a:cxnSpLocks/>
          </p:cNvCxnSpPr>
          <p:nvPr/>
        </p:nvCxnSpPr>
        <p:spPr>
          <a:xfrm>
            <a:off x="6168042" y="4228654"/>
            <a:ext cx="4505670" cy="0"/>
          </a:xfrm>
          <a:prstGeom prst="line">
            <a:avLst/>
          </a:prstGeom>
          <a:noFill/>
          <a:ln w="25400" cap="flat" cmpd="sng" algn="ctr">
            <a:gradFill flip="none" rotWithShape="1">
              <a:gsLst>
                <a:gs pos="0">
                  <a:schemeClr val="tx1">
                    <a:alpha val="0"/>
                  </a:schemeClr>
                </a:gs>
                <a:gs pos="50000">
                  <a:srgbClr val="F16521"/>
                </a:gs>
                <a:gs pos="100000">
                  <a:schemeClr val="tx1">
                    <a:alpha val="0"/>
                  </a:schemeClr>
                </a:gs>
              </a:gsLst>
              <a:lin ang="0" scaled="1"/>
              <a:tileRect/>
            </a:gradFill>
            <a:prstDash val="solid"/>
            <a:miter lim="800000"/>
          </a:ln>
          <a:effectLst/>
        </p:spPr>
      </p:cxnSp>
      <p:sp>
        <p:nvSpPr>
          <p:cNvPr id="17" name="Text Placeholder 15">
            <a:extLst>
              <a:ext uri="{FF2B5EF4-FFF2-40B4-BE49-F238E27FC236}">
                <a16:creationId xmlns:a16="http://schemas.microsoft.com/office/drawing/2014/main" id="{EE26A7D9-FA92-B64A-8E14-79FB32CB9FC4}"/>
              </a:ext>
            </a:extLst>
          </p:cNvPr>
          <p:cNvSpPr>
            <a:spLocks noGrp="1"/>
          </p:cNvSpPr>
          <p:nvPr>
            <p:ph type="body" sz="quarter" idx="10"/>
          </p:nvPr>
        </p:nvSpPr>
        <p:spPr>
          <a:xfrm>
            <a:off x="128954" y="3338623"/>
            <a:ext cx="5786902" cy="1371599"/>
          </a:xfrm>
        </p:spPr>
        <p:txBody>
          <a:bodyPr>
            <a:normAutofit/>
          </a:bodyPr>
          <a:lstStyle/>
          <a:p>
            <a:pPr>
              <a:lnSpc>
                <a:spcPct val="120000"/>
              </a:lnSpc>
            </a:pPr>
            <a:r>
              <a:rPr lang="en-US" sz="2400" b="0" dirty="0"/>
              <a:t>Formal Sign-off Using A Theoretic Metric </a:t>
            </a:r>
            <a:endParaRPr lang="en-US" sz="2400" b="0" cap="none" dirty="0"/>
          </a:p>
        </p:txBody>
      </p:sp>
      <p:cxnSp>
        <p:nvCxnSpPr>
          <p:cNvPr id="18" name="Straight Connector 17">
            <a:extLst>
              <a:ext uri="{FF2B5EF4-FFF2-40B4-BE49-F238E27FC236}">
                <a16:creationId xmlns:a16="http://schemas.microsoft.com/office/drawing/2014/main" id="{3EECD94F-ED86-A842-B327-FA47E8BEDC9C}"/>
              </a:ext>
            </a:extLst>
          </p:cNvPr>
          <p:cNvCxnSpPr>
            <a:cxnSpLocks/>
          </p:cNvCxnSpPr>
          <p:nvPr/>
        </p:nvCxnSpPr>
        <p:spPr>
          <a:xfrm>
            <a:off x="5007935" y="3127982"/>
            <a:ext cx="812226"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9" name="Title Placeholder 1">
            <a:extLst>
              <a:ext uri="{FF2B5EF4-FFF2-40B4-BE49-F238E27FC236}">
                <a16:creationId xmlns:a16="http://schemas.microsoft.com/office/drawing/2014/main" id="{9D823DDA-38D6-B145-B048-23F7F1542171}"/>
              </a:ext>
            </a:extLst>
          </p:cNvPr>
          <p:cNvSpPr txBox="1">
            <a:spLocks/>
          </p:cNvSpPr>
          <p:nvPr/>
        </p:nvSpPr>
        <p:spPr>
          <a:xfrm>
            <a:off x="3572540" y="2516081"/>
            <a:ext cx="2344987" cy="590931"/>
          </a:xfrm>
          <a:prstGeom prst="rect">
            <a:avLst/>
          </a:prstGeom>
        </p:spPr>
        <p:txBody>
          <a:bodyPr vert="horz" wrap="square" lIns="91440" tIns="45720" rIns="91440" bIns="45720" rtlCol="0" anchor="t">
            <a:spAutoFit/>
          </a:bodyPr>
          <a:lstStyle>
            <a:lvl1pPr algn="l" defTabSz="914400" rtl="0" eaLnBrk="1" latinLnBrk="0" hangingPunct="1">
              <a:lnSpc>
                <a:spcPct val="90000"/>
              </a:lnSpc>
              <a:spcBef>
                <a:spcPct val="0"/>
              </a:spcBef>
              <a:buNone/>
              <a:defRPr sz="2800" b="0" i="0" kern="1200">
                <a:solidFill>
                  <a:schemeClr val="accent2"/>
                </a:solidFill>
                <a:latin typeface="Klavika Medium" panose="020B0506040000020004" pitchFamily="34" charset="0"/>
                <a:ea typeface="+mj-ea"/>
                <a:cs typeface="+mj-cs"/>
              </a:defRPr>
            </a:lvl1pPr>
          </a:lstStyle>
          <a:p>
            <a:pPr algn="r"/>
            <a:r>
              <a:rPr lang="en-US" sz="3600" b="1" dirty="0">
                <a:solidFill>
                  <a:schemeClr val="bg1"/>
                </a:solidFill>
                <a:latin typeface="Arial" panose="020B0604020202020204" pitchFamily="34" charset="0"/>
                <a:cs typeface="Arial" panose="020B0604020202020204" pitchFamily="34" charset="0"/>
              </a:rPr>
              <a:t>AGENDA</a:t>
            </a:r>
          </a:p>
        </p:txBody>
      </p:sp>
    </p:spTree>
    <p:extLst>
      <p:ext uri="{BB962C8B-B14F-4D97-AF65-F5344CB8AC3E}">
        <p14:creationId xmlns:p14="http://schemas.microsoft.com/office/powerpoint/2010/main" val="22781664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18522267-7C41-214B-ACDE-01B8F531AB17}"/>
              </a:ext>
            </a:extLst>
          </p:cNvPr>
          <p:cNvSpPr>
            <a:spLocks noGrp="1"/>
          </p:cNvSpPr>
          <p:nvPr>
            <p:ph type="body" sz="quarter" idx="10"/>
          </p:nvPr>
        </p:nvSpPr>
        <p:spPr>
          <a:xfrm>
            <a:off x="216310" y="1033529"/>
            <a:ext cx="3837374" cy="2894947"/>
          </a:xfrm>
        </p:spPr>
        <p:txBody>
          <a:bodyPr>
            <a:normAutofit/>
          </a:bodyPr>
          <a:lstStyle/>
          <a:p>
            <a:pPr marL="0" indent="0">
              <a:buClr>
                <a:schemeClr val="bg1"/>
              </a:buClr>
              <a:buNone/>
            </a:pPr>
            <a:r>
              <a:rPr lang="en-US" sz="2400" b="1" dirty="0">
                <a:cs typeface="Arial" panose="020B0604020202020204" pitchFamily="34" charset="0"/>
              </a:rPr>
              <a:t>Cone of Influence (COI):</a:t>
            </a:r>
          </a:p>
          <a:p>
            <a:pPr marL="0" indent="0">
              <a:buClr>
                <a:schemeClr val="bg1"/>
              </a:buClr>
              <a:buNone/>
            </a:pPr>
            <a:r>
              <a:rPr lang="en-US" sz="2400" dirty="0">
                <a:cs typeface="Arial" panose="020B0604020202020204" pitchFamily="34" charset="0"/>
              </a:rPr>
              <a:t>Logics reported as covered might be unverified.</a:t>
            </a:r>
          </a:p>
        </p:txBody>
      </p:sp>
      <p:sp>
        <p:nvSpPr>
          <p:cNvPr id="3" name="Title 2">
            <a:extLst>
              <a:ext uri="{FF2B5EF4-FFF2-40B4-BE49-F238E27FC236}">
                <a16:creationId xmlns:a16="http://schemas.microsoft.com/office/drawing/2014/main" id="{FDA2BFB2-6F98-BD40-99C1-61824DB33478}"/>
              </a:ext>
            </a:extLst>
          </p:cNvPr>
          <p:cNvSpPr>
            <a:spLocks noGrp="1"/>
          </p:cNvSpPr>
          <p:nvPr>
            <p:ph type="title"/>
          </p:nvPr>
        </p:nvSpPr>
        <p:spPr>
          <a:xfrm>
            <a:off x="391236" y="291618"/>
            <a:ext cx="11409528" cy="535234"/>
          </a:xfrm>
        </p:spPr>
        <p:txBody>
          <a:bodyPr>
            <a:normAutofit fontScale="90000"/>
          </a:bodyPr>
          <a:lstStyle/>
          <a:p>
            <a:r>
              <a:rPr lang="en-US" dirty="0"/>
              <a:t>Formal Assertion Coverage</a:t>
            </a:r>
          </a:p>
        </p:txBody>
      </p:sp>
      <p:sp>
        <p:nvSpPr>
          <p:cNvPr id="5" name="Text Placeholder 3">
            <a:extLst>
              <a:ext uri="{FF2B5EF4-FFF2-40B4-BE49-F238E27FC236}">
                <a16:creationId xmlns:a16="http://schemas.microsoft.com/office/drawing/2014/main" id="{F3A9E509-3372-463F-BFCA-F2E4C19F45B4}"/>
              </a:ext>
            </a:extLst>
          </p:cNvPr>
          <p:cNvSpPr txBox="1">
            <a:spLocks/>
          </p:cNvSpPr>
          <p:nvPr/>
        </p:nvSpPr>
        <p:spPr>
          <a:xfrm>
            <a:off x="7720737" y="1245272"/>
            <a:ext cx="4499273" cy="2364703"/>
          </a:xfrm>
          <a:prstGeom prst="rect">
            <a:avLst/>
          </a:prstGeom>
        </p:spPr>
        <p:txBody>
          <a:bodyPr vert="horz" lIns="91440" tIns="45720" rIns="91440" bIns="45720" rtlCol="0">
            <a:normAutofit fontScale="92500"/>
          </a:bodyPr>
          <a:lstStyle>
            <a:lvl1pPr marL="457200" marR="0" indent="-457200" algn="l" defTabSz="914400" rtl="0" eaLnBrk="1" fontAlgn="auto" latinLnBrk="0" hangingPunct="1">
              <a:lnSpc>
                <a:spcPct val="90000"/>
              </a:lnSpc>
              <a:spcBef>
                <a:spcPts val="1000"/>
              </a:spcBef>
              <a:spcAft>
                <a:spcPts val="0"/>
              </a:spcAft>
              <a:buClr>
                <a:schemeClr val="tx1">
                  <a:lumMod val="85000"/>
                </a:schemeClr>
              </a:buClr>
              <a:buSzTx/>
              <a:buFont typeface="Arial" panose="020B0604020202020204" pitchFamily="34" charset="0"/>
              <a:buChar char="•"/>
              <a:tabLst/>
              <a:defRPr sz="1800" b="0" i="0" kern="1200">
                <a:solidFill>
                  <a:schemeClr val="bg1"/>
                </a:solidFill>
                <a:latin typeface="Arial" panose="020B0604020202020204" pitchFamily="34" charset="0"/>
                <a:ea typeface="+mn-ea"/>
                <a:cs typeface="+mn-cs"/>
              </a:defRPr>
            </a:lvl1pPr>
            <a:lvl2pPr marL="800100" indent="-342900" algn="l" defTabSz="914400" rtl="0" eaLnBrk="1" latinLnBrk="0" hangingPunct="1">
              <a:lnSpc>
                <a:spcPct val="90000"/>
              </a:lnSpc>
              <a:spcBef>
                <a:spcPts val="500"/>
              </a:spcBef>
              <a:buClr>
                <a:schemeClr val="tx1">
                  <a:lumMod val="85000"/>
                </a:schemeClr>
              </a:buClr>
              <a:buFont typeface="Arial" panose="020B0604020202020204" pitchFamily="34" charset="0"/>
              <a:buChar char="•"/>
              <a:defRPr sz="2000" b="0" i="0" kern="1200">
                <a:solidFill>
                  <a:schemeClr val="bg1"/>
                </a:solidFill>
                <a:latin typeface="Arial" panose="020B0604020202020204" pitchFamily="34" charset="0"/>
                <a:ea typeface="+mn-ea"/>
                <a:cs typeface="+mn-cs"/>
              </a:defRPr>
            </a:lvl2pPr>
            <a:lvl3pPr marL="1257300" indent="-342900" algn="l" defTabSz="914400" rtl="0" eaLnBrk="1" latinLnBrk="0" hangingPunct="1">
              <a:lnSpc>
                <a:spcPct val="90000"/>
              </a:lnSpc>
              <a:spcBef>
                <a:spcPts val="500"/>
              </a:spcBef>
              <a:buClr>
                <a:schemeClr val="tx1">
                  <a:lumMod val="85000"/>
                </a:schemeClr>
              </a:buClr>
              <a:buFont typeface="Arial" panose="020B0604020202020204" pitchFamily="34" charset="0"/>
              <a:buChar char="•"/>
              <a:defRPr sz="1800" b="0" i="0" kern="1200">
                <a:solidFill>
                  <a:schemeClr val="bg1"/>
                </a:solidFill>
                <a:latin typeface="Arial" panose="020B0604020202020204" pitchFamily="34" charset="0"/>
                <a:ea typeface="+mn-ea"/>
                <a:cs typeface="+mn-cs"/>
              </a:defRPr>
            </a:lvl3pPr>
            <a:lvl4pPr marL="1657350" indent="-285750" algn="l" defTabSz="914400" rtl="0" eaLnBrk="1" latinLnBrk="0" hangingPunct="1">
              <a:lnSpc>
                <a:spcPct val="90000"/>
              </a:lnSpc>
              <a:spcBef>
                <a:spcPts val="500"/>
              </a:spcBef>
              <a:buClr>
                <a:schemeClr val="tx1">
                  <a:lumMod val="85000"/>
                </a:schemeClr>
              </a:buClr>
              <a:buFont typeface="Arial" panose="020B0604020202020204" pitchFamily="34" charset="0"/>
              <a:buChar char="•"/>
              <a:defRPr sz="1600" b="0" i="0" kern="1200">
                <a:solidFill>
                  <a:schemeClr val="bg1"/>
                </a:solidFill>
                <a:latin typeface="Arial" panose="020B0604020202020204" pitchFamily="34" charset="0"/>
                <a:ea typeface="+mn-ea"/>
                <a:cs typeface="+mn-cs"/>
              </a:defRPr>
            </a:lvl4pPr>
            <a:lvl5pPr marL="2114550" indent="-285750" algn="l" defTabSz="914400" rtl="0" eaLnBrk="1" latinLnBrk="0" hangingPunct="1">
              <a:lnSpc>
                <a:spcPct val="90000"/>
              </a:lnSpc>
              <a:spcBef>
                <a:spcPts val="500"/>
              </a:spcBef>
              <a:buClr>
                <a:schemeClr val="tx1">
                  <a:lumMod val="85000"/>
                </a:schemeClr>
              </a:buClr>
              <a:buFont typeface="Arial" panose="020B0604020202020204" pitchFamily="34" charset="0"/>
              <a:buChar char="•"/>
              <a:defRPr sz="1600" b="0" i="0" kern="1200">
                <a:solidFill>
                  <a:schemeClr val="bg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Clr>
                <a:schemeClr val="bg1"/>
              </a:buClr>
              <a:buNone/>
            </a:pPr>
            <a:r>
              <a:rPr lang="en-US" sz="3200" dirty="0">
                <a:latin typeface="+mn-lt"/>
                <a:cs typeface="Arial" panose="020B0604020202020204" pitchFamily="34" charset="0"/>
              </a:rPr>
              <a:t>“In spite of the difficulties and frustrations at the moment, I still have a dream.”</a:t>
            </a:r>
          </a:p>
          <a:p>
            <a:pPr marL="0" indent="0">
              <a:buClr>
                <a:schemeClr val="bg1"/>
              </a:buClr>
              <a:buNone/>
            </a:pPr>
            <a:r>
              <a:rPr lang="en-US" sz="3200" dirty="0">
                <a:latin typeface="+mn-lt"/>
                <a:cs typeface="Arial" panose="020B0604020202020204" pitchFamily="34" charset="0"/>
              </a:rPr>
              <a:t>- Martin Luther King Jr.</a:t>
            </a:r>
          </a:p>
        </p:txBody>
      </p:sp>
      <p:pic>
        <p:nvPicPr>
          <p:cNvPr id="6" name="Picture 5">
            <a:extLst>
              <a:ext uri="{FF2B5EF4-FFF2-40B4-BE49-F238E27FC236}">
                <a16:creationId xmlns:a16="http://schemas.microsoft.com/office/drawing/2014/main" id="{B1F567C0-EDCF-456F-8F2C-DFAFB72728C8}"/>
              </a:ext>
            </a:extLst>
          </p:cNvPr>
          <p:cNvPicPr>
            <a:picLocks noChangeAspect="1"/>
          </p:cNvPicPr>
          <p:nvPr/>
        </p:nvPicPr>
        <p:blipFill>
          <a:blip r:embed="rId2">
            <a:clrChange>
              <a:clrFrom>
                <a:srgbClr val="FFFFFF"/>
              </a:clrFrom>
              <a:clrTo>
                <a:srgbClr val="FFFFFF">
                  <a:alpha val="0"/>
                </a:srgbClr>
              </a:clrTo>
            </a:clrChange>
            <a:extLst>
              <a:ext uri="{837473B0-CC2E-450A-ABE3-18F120FF3D39}">
                <a1611:picAttrSrcUrl xmlns:a1611="http://schemas.microsoft.com/office/drawing/2016/11/main" r:id="rId3"/>
              </a:ext>
            </a:extLst>
          </a:blip>
          <a:stretch>
            <a:fillRect/>
          </a:stretch>
        </p:blipFill>
        <p:spPr>
          <a:xfrm rot="2381010">
            <a:off x="2678994" y="547515"/>
            <a:ext cx="3199358" cy="3940452"/>
          </a:xfrm>
          <a:prstGeom prst="rect">
            <a:avLst/>
          </a:prstGeom>
        </p:spPr>
      </p:pic>
      <p:sp>
        <p:nvSpPr>
          <p:cNvPr id="8" name="Arc 7">
            <a:extLst>
              <a:ext uri="{FF2B5EF4-FFF2-40B4-BE49-F238E27FC236}">
                <a16:creationId xmlns:a16="http://schemas.microsoft.com/office/drawing/2014/main" id="{DD8AF245-1CDF-4296-A038-9010E6B6C9FB}"/>
              </a:ext>
            </a:extLst>
          </p:cNvPr>
          <p:cNvSpPr/>
          <p:nvPr/>
        </p:nvSpPr>
        <p:spPr>
          <a:xfrm rot="9856622">
            <a:off x="3721357" y="498970"/>
            <a:ext cx="2106167" cy="2272274"/>
          </a:xfrm>
          <a:prstGeom prst="arc">
            <a:avLst>
              <a:gd name="adj1" fmla="val 16200000"/>
              <a:gd name="adj2" fmla="val 374315"/>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 Placeholder 3">
            <a:extLst>
              <a:ext uri="{FF2B5EF4-FFF2-40B4-BE49-F238E27FC236}">
                <a16:creationId xmlns:a16="http://schemas.microsoft.com/office/drawing/2014/main" id="{0956162B-AA35-463C-AD52-74585BDD4BAF}"/>
              </a:ext>
            </a:extLst>
          </p:cNvPr>
          <p:cNvSpPr txBox="1">
            <a:spLocks/>
          </p:cNvSpPr>
          <p:nvPr/>
        </p:nvSpPr>
        <p:spPr>
          <a:xfrm>
            <a:off x="5418648" y="1849622"/>
            <a:ext cx="2202443" cy="2078854"/>
          </a:xfrm>
          <a:prstGeom prst="rect">
            <a:avLst/>
          </a:prstGeom>
        </p:spPr>
        <p:txBody>
          <a:bodyPr vert="horz" lIns="91440" tIns="45720" rIns="91440" bIns="45720" rtlCol="0">
            <a:normAutofit/>
          </a:bodyPr>
          <a:lstStyle>
            <a:lvl1pPr marL="457200" marR="0" indent="-457200" algn="l" defTabSz="914400" rtl="0" eaLnBrk="1" fontAlgn="auto" latinLnBrk="0" hangingPunct="1">
              <a:lnSpc>
                <a:spcPct val="90000"/>
              </a:lnSpc>
              <a:spcBef>
                <a:spcPts val="1000"/>
              </a:spcBef>
              <a:spcAft>
                <a:spcPts val="0"/>
              </a:spcAft>
              <a:buClr>
                <a:schemeClr val="tx1">
                  <a:lumMod val="85000"/>
                </a:schemeClr>
              </a:buClr>
              <a:buSzTx/>
              <a:buFont typeface="Arial" panose="020B0604020202020204" pitchFamily="34" charset="0"/>
              <a:buChar char="•"/>
              <a:tabLst/>
              <a:defRPr sz="1800" b="0" i="0" kern="1200">
                <a:solidFill>
                  <a:schemeClr val="bg1"/>
                </a:solidFill>
                <a:latin typeface="Arial" panose="020B0604020202020204" pitchFamily="34" charset="0"/>
                <a:ea typeface="+mn-ea"/>
                <a:cs typeface="+mn-cs"/>
              </a:defRPr>
            </a:lvl1pPr>
            <a:lvl2pPr marL="800100" indent="-342900" algn="l" defTabSz="914400" rtl="0" eaLnBrk="1" latinLnBrk="0" hangingPunct="1">
              <a:lnSpc>
                <a:spcPct val="90000"/>
              </a:lnSpc>
              <a:spcBef>
                <a:spcPts val="500"/>
              </a:spcBef>
              <a:buClr>
                <a:schemeClr val="tx1">
                  <a:lumMod val="85000"/>
                </a:schemeClr>
              </a:buClr>
              <a:buFont typeface="Arial" panose="020B0604020202020204" pitchFamily="34" charset="0"/>
              <a:buChar char="•"/>
              <a:defRPr sz="2000" b="0" i="0" kern="1200">
                <a:solidFill>
                  <a:schemeClr val="bg1"/>
                </a:solidFill>
                <a:latin typeface="Arial" panose="020B0604020202020204" pitchFamily="34" charset="0"/>
                <a:ea typeface="+mn-ea"/>
                <a:cs typeface="+mn-cs"/>
              </a:defRPr>
            </a:lvl2pPr>
            <a:lvl3pPr marL="1257300" indent="-342900" algn="l" defTabSz="914400" rtl="0" eaLnBrk="1" latinLnBrk="0" hangingPunct="1">
              <a:lnSpc>
                <a:spcPct val="90000"/>
              </a:lnSpc>
              <a:spcBef>
                <a:spcPts val="500"/>
              </a:spcBef>
              <a:buClr>
                <a:schemeClr val="tx1">
                  <a:lumMod val="85000"/>
                </a:schemeClr>
              </a:buClr>
              <a:buFont typeface="Arial" panose="020B0604020202020204" pitchFamily="34" charset="0"/>
              <a:buChar char="•"/>
              <a:defRPr sz="1800" b="0" i="0" kern="1200">
                <a:solidFill>
                  <a:schemeClr val="bg1"/>
                </a:solidFill>
                <a:latin typeface="Arial" panose="020B0604020202020204" pitchFamily="34" charset="0"/>
                <a:ea typeface="+mn-ea"/>
                <a:cs typeface="+mn-cs"/>
              </a:defRPr>
            </a:lvl3pPr>
            <a:lvl4pPr marL="1657350" indent="-285750" algn="l" defTabSz="914400" rtl="0" eaLnBrk="1" latinLnBrk="0" hangingPunct="1">
              <a:lnSpc>
                <a:spcPct val="90000"/>
              </a:lnSpc>
              <a:spcBef>
                <a:spcPts val="500"/>
              </a:spcBef>
              <a:buClr>
                <a:schemeClr val="tx1">
                  <a:lumMod val="85000"/>
                </a:schemeClr>
              </a:buClr>
              <a:buFont typeface="Arial" panose="020B0604020202020204" pitchFamily="34" charset="0"/>
              <a:buChar char="•"/>
              <a:defRPr sz="1600" b="0" i="0" kern="1200">
                <a:solidFill>
                  <a:schemeClr val="bg1"/>
                </a:solidFill>
                <a:latin typeface="Arial" panose="020B0604020202020204" pitchFamily="34" charset="0"/>
                <a:ea typeface="+mn-ea"/>
                <a:cs typeface="+mn-cs"/>
              </a:defRPr>
            </a:lvl4pPr>
            <a:lvl5pPr marL="2114550" indent="-285750" algn="l" defTabSz="914400" rtl="0" eaLnBrk="1" latinLnBrk="0" hangingPunct="1">
              <a:lnSpc>
                <a:spcPct val="90000"/>
              </a:lnSpc>
              <a:spcBef>
                <a:spcPts val="500"/>
              </a:spcBef>
              <a:buClr>
                <a:schemeClr val="tx1">
                  <a:lumMod val="85000"/>
                </a:schemeClr>
              </a:buClr>
              <a:buFont typeface="Arial" panose="020B0604020202020204" pitchFamily="34" charset="0"/>
              <a:buChar char="•"/>
              <a:defRPr sz="1600" b="0" i="0" kern="1200">
                <a:solidFill>
                  <a:schemeClr val="bg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Clr>
                <a:schemeClr val="bg1"/>
              </a:buClr>
              <a:buFont typeface="Arial" panose="020B0604020202020204" pitchFamily="34" charset="0"/>
              <a:buNone/>
            </a:pPr>
            <a:r>
              <a:rPr lang="en-US" sz="2400" b="1" dirty="0">
                <a:cs typeface="Arial" panose="020B0604020202020204" pitchFamily="34" charset="0"/>
              </a:rPr>
              <a:t>Formal Core:</a:t>
            </a:r>
          </a:p>
          <a:p>
            <a:pPr marL="0" indent="0">
              <a:buClr>
                <a:schemeClr val="bg1"/>
              </a:buClr>
              <a:buFont typeface="Arial" panose="020B0604020202020204" pitchFamily="34" charset="0"/>
              <a:buNone/>
            </a:pPr>
            <a:r>
              <a:rPr lang="en-US" sz="2400" dirty="0">
                <a:cs typeface="Arial" panose="020B0604020202020204" pitchFamily="34" charset="0"/>
              </a:rPr>
              <a:t>One usage is covered, others could be unverified.</a:t>
            </a:r>
          </a:p>
        </p:txBody>
      </p:sp>
      <p:cxnSp>
        <p:nvCxnSpPr>
          <p:cNvPr id="11" name="Straight Arrow Connector 10">
            <a:extLst>
              <a:ext uri="{FF2B5EF4-FFF2-40B4-BE49-F238E27FC236}">
                <a16:creationId xmlns:a16="http://schemas.microsoft.com/office/drawing/2014/main" id="{49DCE672-47BA-4FAE-8B42-E89E05CDADA9}"/>
              </a:ext>
            </a:extLst>
          </p:cNvPr>
          <p:cNvCxnSpPr/>
          <p:nvPr/>
        </p:nvCxnSpPr>
        <p:spPr>
          <a:xfrm>
            <a:off x="1809153" y="2300654"/>
            <a:ext cx="423080" cy="360696"/>
          </a:xfrm>
          <a:prstGeom prst="straightConnector1">
            <a:avLst/>
          </a:prstGeom>
          <a:ln w="889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D4D1BA70-CA52-4F6E-AB94-FD8C890E2884}"/>
              </a:ext>
            </a:extLst>
          </p:cNvPr>
          <p:cNvCxnSpPr>
            <a:cxnSpLocks/>
          </p:cNvCxnSpPr>
          <p:nvPr/>
        </p:nvCxnSpPr>
        <p:spPr>
          <a:xfrm flipH="1" flipV="1">
            <a:off x="4870591" y="1748159"/>
            <a:ext cx="498234" cy="357874"/>
          </a:xfrm>
          <a:prstGeom prst="straightConnector1">
            <a:avLst/>
          </a:prstGeom>
          <a:ln w="889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 Placeholder 3">
            <a:extLst>
              <a:ext uri="{FF2B5EF4-FFF2-40B4-BE49-F238E27FC236}">
                <a16:creationId xmlns:a16="http://schemas.microsoft.com/office/drawing/2014/main" id="{C1D40DFA-F2A7-4FB8-86CA-97FBFB7C9E61}"/>
              </a:ext>
            </a:extLst>
          </p:cNvPr>
          <p:cNvSpPr txBox="1">
            <a:spLocks/>
          </p:cNvSpPr>
          <p:nvPr/>
        </p:nvSpPr>
        <p:spPr>
          <a:xfrm>
            <a:off x="216310" y="4107731"/>
            <a:ext cx="4349087" cy="2334012"/>
          </a:xfrm>
          <a:prstGeom prst="rect">
            <a:avLst/>
          </a:prstGeom>
        </p:spPr>
        <p:txBody>
          <a:bodyPr vert="horz" lIns="91440" tIns="45720" rIns="91440" bIns="45720" rtlCol="0">
            <a:normAutofit/>
          </a:bodyPr>
          <a:lstStyle>
            <a:lvl1pPr marL="457200" marR="0" indent="-457200" algn="l" defTabSz="914400" rtl="0" eaLnBrk="1" fontAlgn="auto" latinLnBrk="0" hangingPunct="1">
              <a:lnSpc>
                <a:spcPct val="90000"/>
              </a:lnSpc>
              <a:spcBef>
                <a:spcPts val="1000"/>
              </a:spcBef>
              <a:spcAft>
                <a:spcPts val="0"/>
              </a:spcAft>
              <a:buClr>
                <a:schemeClr val="tx1">
                  <a:lumMod val="85000"/>
                </a:schemeClr>
              </a:buClr>
              <a:buSzTx/>
              <a:buFont typeface="Arial" panose="020B0604020202020204" pitchFamily="34" charset="0"/>
              <a:buChar char="•"/>
              <a:tabLst/>
              <a:defRPr sz="1800" b="0" i="0" kern="1200">
                <a:solidFill>
                  <a:schemeClr val="bg1"/>
                </a:solidFill>
                <a:latin typeface="Arial" panose="020B0604020202020204" pitchFamily="34" charset="0"/>
                <a:ea typeface="+mn-ea"/>
                <a:cs typeface="+mn-cs"/>
              </a:defRPr>
            </a:lvl1pPr>
            <a:lvl2pPr marL="800100" indent="-342900" algn="l" defTabSz="914400" rtl="0" eaLnBrk="1" latinLnBrk="0" hangingPunct="1">
              <a:lnSpc>
                <a:spcPct val="90000"/>
              </a:lnSpc>
              <a:spcBef>
                <a:spcPts val="500"/>
              </a:spcBef>
              <a:buClr>
                <a:schemeClr val="tx1">
                  <a:lumMod val="85000"/>
                </a:schemeClr>
              </a:buClr>
              <a:buFont typeface="Arial" panose="020B0604020202020204" pitchFamily="34" charset="0"/>
              <a:buChar char="•"/>
              <a:defRPr sz="2000" b="0" i="0" kern="1200">
                <a:solidFill>
                  <a:schemeClr val="bg1"/>
                </a:solidFill>
                <a:latin typeface="Arial" panose="020B0604020202020204" pitchFamily="34" charset="0"/>
                <a:ea typeface="+mn-ea"/>
                <a:cs typeface="+mn-cs"/>
              </a:defRPr>
            </a:lvl2pPr>
            <a:lvl3pPr marL="1257300" indent="-342900" algn="l" defTabSz="914400" rtl="0" eaLnBrk="1" latinLnBrk="0" hangingPunct="1">
              <a:lnSpc>
                <a:spcPct val="90000"/>
              </a:lnSpc>
              <a:spcBef>
                <a:spcPts val="500"/>
              </a:spcBef>
              <a:buClr>
                <a:schemeClr val="tx1">
                  <a:lumMod val="85000"/>
                </a:schemeClr>
              </a:buClr>
              <a:buFont typeface="Arial" panose="020B0604020202020204" pitchFamily="34" charset="0"/>
              <a:buChar char="•"/>
              <a:defRPr sz="1800" b="0" i="0" kern="1200">
                <a:solidFill>
                  <a:schemeClr val="bg1"/>
                </a:solidFill>
                <a:latin typeface="Arial" panose="020B0604020202020204" pitchFamily="34" charset="0"/>
                <a:ea typeface="+mn-ea"/>
                <a:cs typeface="+mn-cs"/>
              </a:defRPr>
            </a:lvl3pPr>
            <a:lvl4pPr marL="1657350" indent="-285750" algn="l" defTabSz="914400" rtl="0" eaLnBrk="1" latinLnBrk="0" hangingPunct="1">
              <a:lnSpc>
                <a:spcPct val="90000"/>
              </a:lnSpc>
              <a:spcBef>
                <a:spcPts val="500"/>
              </a:spcBef>
              <a:buClr>
                <a:schemeClr val="tx1">
                  <a:lumMod val="85000"/>
                </a:schemeClr>
              </a:buClr>
              <a:buFont typeface="Arial" panose="020B0604020202020204" pitchFamily="34" charset="0"/>
              <a:buChar char="•"/>
              <a:defRPr sz="1600" b="0" i="0" kern="1200">
                <a:solidFill>
                  <a:schemeClr val="bg1"/>
                </a:solidFill>
                <a:latin typeface="Arial" panose="020B0604020202020204" pitchFamily="34" charset="0"/>
                <a:ea typeface="+mn-ea"/>
                <a:cs typeface="+mn-cs"/>
              </a:defRPr>
            </a:lvl4pPr>
            <a:lvl5pPr marL="2114550" indent="-285750" algn="l" defTabSz="914400" rtl="0" eaLnBrk="1" latinLnBrk="0" hangingPunct="1">
              <a:lnSpc>
                <a:spcPct val="90000"/>
              </a:lnSpc>
              <a:spcBef>
                <a:spcPts val="500"/>
              </a:spcBef>
              <a:buClr>
                <a:schemeClr val="tx1">
                  <a:lumMod val="85000"/>
                </a:schemeClr>
              </a:buClr>
              <a:buFont typeface="Arial" panose="020B0604020202020204" pitchFamily="34" charset="0"/>
              <a:buChar char="•"/>
              <a:defRPr sz="1600" b="0" i="0" kern="1200">
                <a:solidFill>
                  <a:schemeClr val="bg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Clr>
                <a:schemeClr val="bg1"/>
              </a:buClr>
              <a:buFont typeface="Arial" panose="020B0604020202020204" pitchFamily="34" charset="0"/>
              <a:buNone/>
            </a:pPr>
            <a:r>
              <a:rPr lang="en-US" sz="2400" b="1" dirty="0">
                <a:cs typeface="Arial" panose="020B0604020202020204" pitchFamily="34" charset="0"/>
              </a:rPr>
              <a:t>Mutation Coverage:</a:t>
            </a:r>
          </a:p>
          <a:p>
            <a:pPr marL="0" indent="0">
              <a:buClr>
                <a:schemeClr val="bg1"/>
              </a:buClr>
              <a:buFont typeface="Arial" panose="020B0604020202020204" pitchFamily="34" charset="0"/>
              <a:buNone/>
            </a:pPr>
            <a:r>
              <a:rPr lang="en-US" sz="2400" dirty="0">
                <a:cs typeface="Arial" panose="020B0604020202020204" pitchFamily="34" charset="0"/>
              </a:rPr>
              <a:t>A fault can be detected if one scenario triggers. Other scenarios might be unverified. Also the metric could consume much computation power.</a:t>
            </a:r>
          </a:p>
        </p:txBody>
      </p:sp>
      <p:sp>
        <p:nvSpPr>
          <p:cNvPr id="18" name="Text Placeholder 3">
            <a:extLst>
              <a:ext uri="{FF2B5EF4-FFF2-40B4-BE49-F238E27FC236}">
                <a16:creationId xmlns:a16="http://schemas.microsoft.com/office/drawing/2014/main" id="{E724E0CC-A593-46B3-929C-FD2A980F073E}"/>
              </a:ext>
            </a:extLst>
          </p:cNvPr>
          <p:cNvSpPr txBox="1">
            <a:spLocks/>
          </p:cNvSpPr>
          <p:nvPr/>
        </p:nvSpPr>
        <p:spPr>
          <a:xfrm>
            <a:off x="5119708" y="4107731"/>
            <a:ext cx="6908389" cy="2146782"/>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vert="horz" lIns="91440" tIns="45720" rIns="91440" bIns="45720" rtlCol="0">
            <a:normAutofit/>
          </a:bodyPr>
          <a:lstStyle>
            <a:lvl1pPr marL="457200" marR="0" indent="-457200" algn="l" defTabSz="914400" rtl="0" eaLnBrk="1" fontAlgn="auto" latinLnBrk="0" hangingPunct="1">
              <a:lnSpc>
                <a:spcPct val="90000"/>
              </a:lnSpc>
              <a:spcBef>
                <a:spcPts val="1000"/>
              </a:spcBef>
              <a:spcAft>
                <a:spcPts val="0"/>
              </a:spcAft>
              <a:buClr>
                <a:schemeClr val="tx1">
                  <a:lumMod val="85000"/>
                </a:schemeClr>
              </a:buClr>
              <a:buSzTx/>
              <a:buFont typeface="Arial" panose="020B0604020202020204" pitchFamily="34" charset="0"/>
              <a:buChar char="•"/>
              <a:tabLst/>
              <a:defRPr sz="1800" b="0" i="0" kern="1200">
                <a:solidFill>
                  <a:schemeClr val="bg1"/>
                </a:solidFill>
                <a:latin typeface="Arial" panose="020B0604020202020204" pitchFamily="34" charset="0"/>
                <a:ea typeface="+mn-ea"/>
                <a:cs typeface="+mn-cs"/>
              </a:defRPr>
            </a:lvl1pPr>
            <a:lvl2pPr marL="800100" indent="-342900" algn="l" defTabSz="914400" rtl="0" eaLnBrk="1" latinLnBrk="0" hangingPunct="1">
              <a:lnSpc>
                <a:spcPct val="90000"/>
              </a:lnSpc>
              <a:spcBef>
                <a:spcPts val="500"/>
              </a:spcBef>
              <a:buClr>
                <a:schemeClr val="tx1">
                  <a:lumMod val="85000"/>
                </a:schemeClr>
              </a:buClr>
              <a:buFont typeface="Arial" panose="020B0604020202020204" pitchFamily="34" charset="0"/>
              <a:buChar char="•"/>
              <a:defRPr sz="2000" b="0" i="0" kern="1200">
                <a:solidFill>
                  <a:schemeClr val="bg1"/>
                </a:solidFill>
                <a:latin typeface="Arial" panose="020B0604020202020204" pitchFamily="34" charset="0"/>
                <a:ea typeface="+mn-ea"/>
                <a:cs typeface="+mn-cs"/>
              </a:defRPr>
            </a:lvl2pPr>
            <a:lvl3pPr marL="1257300" indent="-342900" algn="l" defTabSz="914400" rtl="0" eaLnBrk="1" latinLnBrk="0" hangingPunct="1">
              <a:lnSpc>
                <a:spcPct val="90000"/>
              </a:lnSpc>
              <a:spcBef>
                <a:spcPts val="500"/>
              </a:spcBef>
              <a:buClr>
                <a:schemeClr val="tx1">
                  <a:lumMod val="85000"/>
                </a:schemeClr>
              </a:buClr>
              <a:buFont typeface="Arial" panose="020B0604020202020204" pitchFamily="34" charset="0"/>
              <a:buChar char="•"/>
              <a:defRPr sz="1800" b="0" i="0" kern="1200">
                <a:solidFill>
                  <a:schemeClr val="bg1"/>
                </a:solidFill>
                <a:latin typeface="Arial" panose="020B0604020202020204" pitchFamily="34" charset="0"/>
                <a:ea typeface="+mn-ea"/>
                <a:cs typeface="+mn-cs"/>
              </a:defRPr>
            </a:lvl3pPr>
            <a:lvl4pPr marL="1657350" indent="-285750" algn="l" defTabSz="914400" rtl="0" eaLnBrk="1" latinLnBrk="0" hangingPunct="1">
              <a:lnSpc>
                <a:spcPct val="90000"/>
              </a:lnSpc>
              <a:spcBef>
                <a:spcPts val="500"/>
              </a:spcBef>
              <a:buClr>
                <a:schemeClr val="tx1">
                  <a:lumMod val="85000"/>
                </a:schemeClr>
              </a:buClr>
              <a:buFont typeface="Arial" panose="020B0604020202020204" pitchFamily="34" charset="0"/>
              <a:buChar char="•"/>
              <a:defRPr sz="1600" b="0" i="0" kern="1200">
                <a:solidFill>
                  <a:schemeClr val="bg1"/>
                </a:solidFill>
                <a:latin typeface="Arial" panose="020B0604020202020204" pitchFamily="34" charset="0"/>
                <a:ea typeface="+mn-ea"/>
                <a:cs typeface="+mn-cs"/>
              </a:defRPr>
            </a:lvl4pPr>
            <a:lvl5pPr marL="2114550" indent="-285750" algn="l" defTabSz="914400" rtl="0" eaLnBrk="1" latinLnBrk="0" hangingPunct="1">
              <a:lnSpc>
                <a:spcPct val="90000"/>
              </a:lnSpc>
              <a:spcBef>
                <a:spcPts val="500"/>
              </a:spcBef>
              <a:buClr>
                <a:schemeClr val="tx1">
                  <a:lumMod val="85000"/>
                </a:schemeClr>
              </a:buClr>
              <a:buFont typeface="Arial" panose="020B0604020202020204" pitchFamily="34" charset="0"/>
              <a:buChar char="•"/>
              <a:defRPr sz="1600" b="0" i="0" kern="1200">
                <a:solidFill>
                  <a:schemeClr val="bg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82880" indent="-182880">
              <a:buClr>
                <a:schemeClr val="bg1"/>
              </a:buClr>
            </a:pPr>
            <a:r>
              <a:rPr lang="en-US" sz="2400" dirty="0">
                <a:cs typeface="Arial" panose="020B0604020202020204" pitchFamily="34" charset="0"/>
              </a:rPr>
              <a:t>An ideal verification metric would be one that:</a:t>
            </a:r>
          </a:p>
          <a:p>
            <a:pPr marL="640080" lvl="1" indent="-182880">
              <a:buClr>
                <a:schemeClr val="bg1"/>
              </a:buClr>
            </a:pPr>
            <a:r>
              <a:rPr lang="en-US" sz="2400" dirty="0">
                <a:cs typeface="Arial" panose="020B0604020202020204" pitchFamily="34" charset="0"/>
              </a:rPr>
              <a:t>Gives a timely accurate</a:t>
            </a:r>
            <a:r>
              <a:rPr lang="en-US" sz="2400" dirty="0">
                <a:solidFill>
                  <a:srgbClr val="0070C0"/>
                </a:solidFill>
                <a:cs typeface="Arial" panose="020B0604020202020204" pitchFamily="34" charset="0"/>
              </a:rPr>
              <a:t> </a:t>
            </a:r>
            <a:r>
              <a:rPr lang="en-US" sz="2400" dirty="0">
                <a:cs typeface="Arial" panose="020B0604020202020204" pitchFamily="34" charset="0"/>
              </a:rPr>
              <a:t>conclusion</a:t>
            </a:r>
            <a:endParaRPr lang="en-US" sz="2400" strike="sngStrike" dirty="0">
              <a:cs typeface="Arial" panose="020B0604020202020204" pitchFamily="34" charset="0"/>
            </a:endParaRPr>
          </a:p>
          <a:p>
            <a:pPr marL="640080" lvl="1" indent="-182880">
              <a:buClr>
                <a:schemeClr val="bg1"/>
              </a:buClr>
            </a:pPr>
            <a:r>
              <a:rPr lang="en-US" sz="2400" dirty="0">
                <a:cs typeface="Arial" panose="020B0604020202020204" pitchFamily="34" charset="0"/>
              </a:rPr>
              <a:t>Tells if there is any scenario not verified</a:t>
            </a:r>
          </a:p>
          <a:p>
            <a:pPr marL="640080" lvl="1" indent="-182880">
              <a:buClr>
                <a:schemeClr val="bg1"/>
              </a:buClr>
            </a:pPr>
            <a:r>
              <a:rPr lang="en-US" sz="2400" dirty="0">
                <a:cs typeface="Arial" panose="020B0604020202020204" pitchFamily="34" charset="0"/>
              </a:rPr>
              <a:t>Presents details of unverified scenarios</a:t>
            </a:r>
          </a:p>
          <a:p>
            <a:pPr marL="182880" indent="-182880">
              <a:buClr>
                <a:schemeClr val="bg1"/>
              </a:buClr>
            </a:pPr>
            <a:r>
              <a:rPr lang="en-US" sz="2400" dirty="0">
                <a:cs typeface="Arial" panose="020B0604020202020204" pitchFamily="34" charset="0"/>
              </a:rPr>
              <a:t>Output Enforcement Analysis (OEA) can help</a:t>
            </a:r>
          </a:p>
          <a:p>
            <a:pPr marL="0" indent="0">
              <a:buClr>
                <a:schemeClr val="bg1"/>
              </a:buClr>
              <a:buFont typeface="Arial" panose="020B0604020202020204" pitchFamily="34" charset="0"/>
              <a:buNone/>
            </a:pPr>
            <a:endParaRPr lang="en-US" dirty="0">
              <a:cs typeface="Arial" panose="020B0604020202020204" pitchFamily="34" charset="0"/>
            </a:endParaRPr>
          </a:p>
        </p:txBody>
      </p:sp>
      <p:sp>
        <p:nvSpPr>
          <p:cNvPr id="13" name="TextBox 12">
            <a:extLst>
              <a:ext uri="{FF2B5EF4-FFF2-40B4-BE49-F238E27FC236}">
                <a16:creationId xmlns:a16="http://schemas.microsoft.com/office/drawing/2014/main" id="{8443A06E-6F36-4120-8921-41F57656EB5D}"/>
              </a:ext>
            </a:extLst>
          </p:cNvPr>
          <p:cNvSpPr txBox="1"/>
          <p:nvPr/>
        </p:nvSpPr>
        <p:spPr>
          <a:xfrm>
            <a:off x="8580224" y="6566382"/>
            <a:ext cx="3395466" cy="230832"/>
          </a:xfrm>
          <a:prstGeom prst="rect">
            <a:avLst/>
          </a:prstGeom>
          <a:noFill/>
        </p:spPr>
        <p:txBody>
          <a:bodyPr wrap="square" rtlCol="0">
            <a:spAutoFit/>
          </a:bodyPr>
          <a:lstStyle/>
          <a:p>
            <a:r>
              <a:rPr lang="en-US" sz="900" dirty="0">
                <a:hlinkClick r:id="rId3" tooltip="http://en.wikipedia.org/wiki/File:PovCone.jpg"/>
              </a:rPr>
              <a:t>This Photo</a:t>
            </a:r>
            <a:r>
              <a:rPr lang="en-US" sz="900" dirty="0"/>
              <a:t> </a:t>
            </a:r>
            <a:r>
              <a:rPr lang="en-US" sz="900" dirty="0">
                <a:solidFill>
                  <a:schemeClr val="bg1"/>
                </a:solidFill>
              </a:rPr>
              <a:t>by Unknown Author is licensed under </a:t>
            </a:r>
            <a:r>
              <a:rPr lang="en-US" sz="900" dirty="0">
                <a:hlinkClick r:id="rId4" tooltip="https://creativecommons.org/licenses/by-sa/3.0/"/>
              </a:rPr>
              <a:t>CC BY-SA</a:t>
            </a:r>
            <a:endParaRPr lang="en-US" sz="900" dirty="0"/>
          </a:p>
        </p:txBody>
      </p:sp>
    </p:spTree>
    <p:extLst>
      <p:ext uri="{BB962C8B-B14F-4D97-AF65-F5344CB8AC3E}">
        <p14:creationId xmlns:p14="http://schemas.microsoft.com/office/powerpoint/2010/main" val="1816782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barn(inVertical)">
                                      <p:cBhvr>
                                        <p:cTn id="1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F04FA46-4053-AB48-996C-645C986FE582}"/>
              </a:ext>
            </a:extLst>
          </p:cNvPr>
          <p:cNvSpPr>
            <a:spLocks noGrp="1"/>
          </p:cNvSpPr>
          <p:nvPr>
            <p:ph type="title"/>
          </p:nvPr>
        </p:nvSpPr>
        <p:spPr>
          <a:xfrm>
            <a:off x="777498" y="355299"/>
            <a:ext cx="10652502" cy="449356"/>
          </a:xfrm>
        </p:spPr>
        <p:txBody>
          <a:bodyPr>
            <a:noAutofit/>
          </a:bodyPr>
          <a:lstStyle/>
          <a:p>
            <a:r>
              <a:rPr lang="en-US" sz="3600" dirty="0"/>
              <a:t>Output Enforcement Analysis</a:t>
            </a:r>
          </a:p>
        </p:txBody>
      </p:sp>
      <p:sp>
        <p:nvSpPr>
          <p:cNvPr id="6" name="Text Placeholder 5">
            <a:extLst>
              <a:ext uri="{FF2B5EF4-FFF2-40B4-BE49-F238E27FC236}">
                <a16:creationId xmlns:a16="http://schemas.microsoft.com/office/drawing/2014/main" id="{9A1EC61F-AE0C-9B49-B7D4-8CEB6757B795}"/>
              </a:ext>
            </a:extLst>
          </p:cNvPr>
          <p:cNvSpPr>
            <a:spLocks noGrp="1"/>
          </p:cNvSpPr>
          <p:nvPr>
            <p:ph type="body" sz="quarter" idx="10"/>
          </p:nvPr>
        </p:nvSpPr>
        <p:spPr>
          <a:xfrm>
            <a:off x="777498" y="1098204"/>
            <a:ext cx="3246278" cy="688975"/>
          </a:xfrm>
        </p:spPr>
        <p:txBody>
          <a:bodyPr>
            <a:normAutofit lnSpcReduction="10000"/>
          </a:bodyPr>
          <a:lstStyle/>
          <a:p>
            <a:r>
              <a:rPr lang="en-US" sz="2400" dirty="0"/>
              <a:t>Formal Property Verification</a:t>
            </a:r>
          </a:p>
        </p:txBody>
      </p:sp>
      <p:sp>
        <p:nvSpPr>
          <p:cNvPr id="7" name="Text Placeholder 6">
            <a:extLst>
              <a:ext uri="{FF2B5EF4-FFF2-40B4-BE49-F238E27FC236}">
                <a16:creationId xmlns:a16="http://schemas.microsoft.com/office/drawing/2014/main" id="{8C33DD74-0573-8B4A-9A4E-6961149E0268}"/>
              </a:ext>
            </a:extLst>
          </p:cNvPr>
          <p:cNvSpPr>
            <a:spLocks noGrp="1"/>
          </p:cNvSpPr>
          <p:nvPr>
            <p:ph type="body" sz="quarter" idx="11"/>
          </p:nvPr>
        </p:nvSpPr>
        <p:spPr>
          <a:xfrm>
            <a:off x="4511527" y="1419568"/>
            <a:ext cx="3246278" cy="688975"/>
          </a:xfrm>
        </p:spPr>
        <p:txBody>
          <a:bodyPr>
            <a:normAutofit lnSpcReduction="10000"/>
          </a:bodyPr>
          <a:lstStyle/>
          <a:p>
            <a:r>
              <a:rPr lang="en-US" sz="2200" dirty="0"/>
              <a:t>Assume-Guarantee Method</a:t>
            </a:r>
          </a:p>
        </p:txBody>
      </p:sp>
      <p:sp>
        <p:nvSpPr>
          <p:cNvPr id="8" name="Text Placeholder 7">
            <a:extLst>
              <a:ext uri="{FF2B5EF4-FFF2-40B4-BE49-F238E27FC236}">
                <a16:creationId xmlns:a16="http://schemas.microsoft.com/office/drawing/2014/main" id="{680F6B26-2FF5-424C-8480-1AEEE01B8085}"/>
              </a:ext>
            </a:extLst>
          </p:cNvPr>
          <p:cNvSpPr>
            <a:spLocks noGrp="1"/>
          </p:cNvSpPr>
          <p:nvPr>
            <p:ph type="body" sz="quarter" idx="12"/>
          </p:nvPr>
        </p:nvSpPr>
        <p:spPr>
          <a:xfrm>
            <a:off x="8029575" y="1194138"/>
            <a:ext cx="3400424" cy="688975"/>
          </a:xfrm>
        </p:spPr>
        <p:txBody>
          <a:bodyPr>
            <a:noAutofit/>
          </a:bodyPr>
          <a:lstStyle/>
          <a:p>
            <a:r>
              <a:rPr lang="en-US" sz="2400" dirty="0"/>
              <a:t>Sequential Equivalence Check</a:t>
            </a:r>
          </a:p>
        </p:txBody>
      </p:sp>
      <p:sp>
        <p:nvSpPr>
          <p:cNvPr id="9" name="Text Placeholder 8">
            <a:extLst>
              <a:ext uri="{FF2B5EF4-FFF2-40B4-BE49-F238E27FC236}">
                <a16:creationId xmlns:a16="http://schemas.microsoft.com/office/drawing/2014/main" id="{7C4BEDCD-D7CA-1F46-8D9E-55827C612E31}"/>
              </a:ext>
            </a:extLst>
          </p:cNvPr>
          <p:cNvSpPr>
            <a:spLocks noGrp="1"/>
          </p:cNvSpPr>
          <p:nvPr>
            <p:ph type="body" sz="quarter" idx="13"/>
          </p:nvPr>
        </p:nvSpPr>
        <p:spPr>
          <a:xfrm>
            <a:off x="777498" y="4723362"/>
            <a:ext cx="5528052" cy="1583169"/>
          </a:xfrm>
        </p:spPr>
        <p:txBody>
          <a:bodyPr/>
          <a:lstStyle/>
          <a:p>
            <a:pPr>
              <a:lnSpc>
                <a:spcPct val="100000"/>
              </a:lnSpc>
            </a:pPr>
            <a:r>
              <a:rPr lang="en-US" sz="2200" b="1" dirty="0"/>
              <a:t>Create Assertions</a:t>
            </a:r>
            <a:br>
              <a:rPr lang="en-US" sz="2200" b="1" dirty="0"/>
            </a:br>
            <a:r>
              <a:rPr lang="en-US" sz="2200" dirty="0">
                <a:solidFill>
                  <a:srgbClr val="231E1F"/>
                </a:solidFill>
              </a:rPr>
              <a:t>In an end-to-end sign-off setup, assertions are intended to verify </a:t>
            </a:r>
            <a:r>
              <a:rPr lang="en-US" sz="2200" dirty="0"/>
              <a:t>the</a:t>
            </a:r>
            <a:r>
              <a:rPr lang="en-US" sz="2200" dirty="0">
                <a:solidFill>
                  <a:srgbClr val="231E1F"/>
                </a:solidFill>
              </a:rPr>
              <a:t> behavior of the DUT. However, corner cases could be left unverified and result in behavior gaps.</a:t>
            </a:r>
          </a:p>
        </p:txBody>
      </p:sp>
      <p:sp>
        <p:nvSpPr>
          <p:cNvPr id="10" name="Text Placeholder 9">
            <a:extLst>
              <a:ext uri="{FF2B5EF4-FFF2-40B4-BE49-F238E27FC236}">
                <a16:creationId xmlns:a16="http://schemas.microsoft.com/office/drawing/2014/main" id="{7EAB730C-B3B1-7D46-838E-C6DA8A3F26DB}"/>
              </a:ext>
            </a:extLst>
          </p:cNvPr>
          <p:cNvSpPr>
            <a:spLocks noGrp="1"/>
          </p:cNvSpPr>
          <p:nvPr>
            <p:ph type="body" sz="quarter" idx="14"/>
          </p:nvPr>
        </p:nvSpPr>
        <p:spPr>
          <a:xfrm>
            <a:off x="4217834" y="2284553"/>
            <a:ext cx="3820195" cy="1374160"/>
          </a:xfrm>
        </p:spPr>
        <p:txBody>
          <a:bodyPr/>
          <a:lstStyle/>
          <a:p>
            <a:pPr lvl="0">
              <a:lnSpc>
                <a:spcPct val="100000"/>
              </a:lnSpc>
              <a:buClr>
                <a:srgbClr val="FFFFFF">
                  <a:lumMod val="85000"/>
                </a:srgbClr>
              </a:buClr>
            </a:pPr>
            <a:r>
              <a:rPr lang="en-US" sz="2200" b="1" dirty="0">
                <a:solidFill>
                  <a:srgbClr val="231E1F"/>
                </a:solidFill>
              </a:rPr>
              <a:t>Assertions to Assumptions</a:t>
            </a:r>
            <a:br>
              <a:rPr lang="en-US" sz="2200" b="1" dirty="0">
                <a:solidFill>
                  <a:srgbClr val="231E1F"/>
                </a:solidFill>
              </a:rPr>
            </a:br>
            <a:r>
              <a:rPr lang="en-US" sz="2200" dirty="0">
                <a:solidFill>
                  <a:srgbClr val="231E1F"/>
                </a:solidFill>
              </a:rPr>
              <a:t>Properties mimic the DUT, behave as defined by assertions.</a:t>
            </a:r>
          </a:p>
          <a:p>
            <a:endParaRPr lang="en-US" sz="2200" dirty="0"/>
          </a:p>
        </p:txBody>
      </p:sp>
      <p:sp>
        <p:nvSpPr>
          <p:cNvPr id="11" name="Text Placeholder 10">
            <a:extLst>
              <a:ext uri="{FF2B5EF4-FFF2-40B4-BE49-F238E27FC236}">
                <a16:creationId xmlns:a16="http://schemas.microsoft.com/office/drawing/2014/main" id="{0F33EB38-260E-1045-806C-3C636A20A71B}"/>
              </a:ext>
            </a:extLst>
          </p:cNvPr>
          <p:cNvSpPr>
            <a:spLocks noGrp="1"/>
          </p:cNvSpPr>
          <p:nvPr>
            <p:ph type="body" sz="quarter" idx="15"/>
          </p:nvPr>
        </p:nvSpPr>
        <p:spPr>
          <a:xfrm>
            <a:off x="6543675" y="4732421"/>
            <a:ext cx="4886325" cy="1374160"/>
          </a:xfrm>
        </p:spPr>
        <p:txBody>
          <a:bodyPr/>
          <a:lstStyle/>
          <a:p>
            <a:pPr lvl="0">
              <a:lnSpc>
                <a:spcPct val="100000"/>
              </a:lnSpc>
              <a:buClr>
                <a:srgbClr val="FFFFFF">
                  <a:lumMod val="85000"/>
                </a:srgbClr>
              </a:buClr>
            </a:pPr>
            <a:r>
              <a:rPr lang="en-US" sz="2200" b="1" dirty="0">
                <a:solidFill>
                  <a:srgbClr val="231E1F"/>
                </a:solidFill>
              </a:rPr>
              <a:t>Catch the Gap</a:t>
            </a:r>
            <a:br>
              <a:rPr lang="en-US" sz="2200" b="1" dirty="0">
                <a:solidFill>
                  <a:srgbClr val="231E1F"/>
                </a:solidFill>
              </a:rPr>
            </a:br>
            <a:r>
              <a:rPr lang="en-US" sz="2200" dirty="0">
                <a:solidFill>
                  <a:srgbClr val="231E1F"/>
                </a:solidFill>
              </a:rPr>
              <a:t>The difference of behavior between the DUT and assumptions is the gap. An unverified corner case </a:t>
            </a:r>
            <a:r>
              <a:rPr lang="en-US" sz="2200" dirty="0"/>
              <a:t>can be </a:t>
            </a:r>
            <a:r>
              <a:rPr lang="en-US" sz="2200" dirty="0">
                <a:solidFill>
                  <a:srgbClr val="231E1F"/>
                </a:solidFill>
              </a:rPr>
              <a:t>caught together with such a gap.</a:t>
            </a:r>
          </a:p>
          <a:p>
            <a:endParaRPr lang="en-US" dirty="0"/>
          </a:p>
        </p:txBody>
      </p:sp>
      <p:cxnSp>
        <p:nvCxnSpPr>
          <p:cNvPr id="15" name="Straight Connector 14">
            <a:extLst>
              <a:ext uri="{FF2B5EF4-FFF2-40B4-BE49-F238E27FC236}">
                <a16:creationId xmlns:a16="http://schemas.microsoft.com/office/drawing/2014/main" id="{9AED3EA6-DB3B-4640-B048-4463797B1B9E}"/>
              </a:ext>
            </a:extLst>
          </p:cNvPr>
          <p:cNvCxnSpPr/>
          <p:nvPr/>
        </p:nvCxnSpPr>
        <p:spPr>
          <a:xfrm flipH="1">
            <a:off x="777498" y="4573527"/>
            <a:ext cx="301091" cy="0"/>
          </a:xfrm>
          <a:prstGeom prst="line">
            <a:avLst/>
          </a:prstGeom>
          <a:ln w="19050" cmpd="sng">
            <a:solidFill>
              <a:schemeClr val="accent2"/>
            </a:solidFill>
            <a:prstDash val="solid"/>
            <a:headEnd type="none"/>
            <a:tailEnd type="none" w="lg" len="lg"/>
          </a:ln>
          <a:effectLst/>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F08EFEBE-CC56-3847-9257-C68CFE3F5EE1}"/>
              </a:ext>
            </a:extLst>
          </p:cNvPr>
          <p:cNvCxnSpPr/>
          <p:nvPr/>
        </p:nvCxnSpPr>
        <p:spPr>
          <a:xfrm flipH="1">
            <a:off x="8183721" y="4573527"/>
            <a:ext cx="301091" cy="0"/>
          </a:xfrm>
          <a:prstGeom prst="line">
            <a:avLst/>
          </a:prstGeom>
          <a:ln w="19050" cmpd="sng">
            <a:solidFill>
              <a:schemeClr val="accent2"/>
            </a:solidFill>
            <a:prstDash val="solid"/>
            <a:headEnd type="none"/>
            <a:tailEnd type="none" w="lg" len="lg"/>
          </a:ln>
          <a:effectLst/>
        </p:spPr>
        <p:style>
          <a:lnRef idx="2">
            <a:schemeClr val="accent1"/>
          </a:lnRef>
          <a:fillRef idx="0">
            <a:schemeClr val="accent1"/>
          </a:fillRef>
          <a:effectRef idx="1">
            <a:schemeClr val="accent1"/>
          </a:effectRef>
          <a:fontRef idx="minor">
            <a:schemeClr val="tx1"/>
          </a:fontRef>
        </p:style>
      </p:cxnSp>
      <p:sp>
        <p:nvSpPr>
          <p:cNvPr id="2" name="Oval 1">
            <a:extLst>
              <a:ext uri="{FF2B5EF4-FFF2-40B4-BE49-F238E27FC236}">
                <a16:creationId xmlns:a16="http://schemas.microsoft.com/office/drawing/2014/main" id="{6A28F784-3F58-4743-A2A6-925DEAA520E9}"/>
              </a:ext>
            </a:extLst>
          </p:cNvPr>
          <p:cNvSpPr/>
          <p:nvPr/>
        </p:nvSpPr>
        <p:spPr>
          <a:xfrm>
            <a:off x="10968500" y="3196332"/>
            <a:ext cx="689628" cy="434844"/>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t>
            </a:r>
          </a:p>
        </p:txBody>
      </p:sp>
      <p:sp>
        <p:nvSpPr>
          <p:cNvPr id="3" name="Rectangle: Rounded Corners 2">
            <a:extLst>
              <a:ext uri="{FF2B5EF4-FFF2-40B4-BE49-F238E27FC236}">
                <a16:creationId xmlns:a16="http://schemas.microsoft.com/office/drawing/2014/main" id="{49148E2B-5D2F-42ED-9E84-5F7B7ECA4150}"/>
              </a:ext>
            </a:extLst>
          </p:cNvPr>
          <p:cNvSpPr/>
          <p:nvPr/>
        </p:nvSpPr>
        <p:spPr>
          <a:xfrm>
            <a:off x="1485900" y="3495165"/>
            <a:ext cx="2078149" cy="97724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DUT</a:t>
            </a:r>
            <a:endParaRPr lang="en-US" dirty="0"/>
          </a:p>
        </p:txBody>
      </p:sp>
      <p:sp>
        <p:nvSpPr>
          <p:cNvPr id="13" name="Oval 12">
            <a:extLst>
              <a:ext uri="{FF2B5EF4-FFF2-40B4-BE49-F238E27FC236}">
                <a16:creationId xmlns:a16="http://schemas.microsoft.com/office/drawing/2014/main" id="{372AFC25-06F8-48FE-8E1D-3114647BC073}"/>
              </a:ext>
            </a:extLst>
          </p:cNvPr>
          <p:cNvSpPr/>
          <p:nvPr/>
        </p:nvSpPr>
        <p:spPr>
          <a:xfrm>
            <a:off x="1748928" y="2134638"/>
            <a:ext cx="1622922" cy="1109577"/>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ASST</a:t>
            </a:r>
          </a:p>
        </p:txBody>
      </p:sp>
      <p:cxnSp>
        <p:nvCxnSpPr>
          <p:cNvPr id="23" name="Straight Arrow Connector 22">
            <a:extLst>
              <a:ext uri="{FF2B5EF4-FFF2-40B4-BE49-F238E27FC236}">
                <a16:creationId xmlns:a16="http://schemas.microsoft.com/office/drawing/2014/main" id="{918B3F2E-1321-42CF-BCF5-6D23293A1174}"/>
              </a:ext>
            </a:extLst>
          </p:cNvPr>
          <p:cNvCxnSpPr>
            <a:cxnSpLocks/>
          </p:cNvCxnSpPr>
          <p:nvPr/>
        </p:nvCxnSpPr>
        <p:spPr>
          <a:xfrm flipV="1">
            <a:off x="777498" y="3983788"/>
            <a:ext cx="709612" cy="3791"/>
          </a:xfrm>
          <a:prstGeom prst="straightConnector1">
            <a:avLst/>
          </a:prstGeom>
          <a:ln w="508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7C3D6724-21E7-4877-A9F1-99F8FD6DC59C}"/>
              </a:ext>
            </a:extLst>
          </p:cNvPr>
          <p:cNvCxnSpPr>
            <a:cxnSpLocks/>
          </p:cNvCxnSpPr>
          <p:nvPr/>
        </p:nvCxnSpPr>
        <p:spPr>
          <a:xfrm>
            <a:off x="3564049" y="3983788"/>
            <a:ext cx="779232" cy="0"/>
          </a:xfrm>
          <a:prstGeom prst="straightConnector1">
            <a:avLst/>
          </a:prstGeom>
          <a:ln w="508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58C854BF-E48E-43F5-A63E-A51688E67419}"/>
              </a:ext>
            </a:extLst>
          </p:cNvPr>
          <p:cNvCxnSpPr>
            <a:cxnSpLocks/>
          </p:cNvCxnSpPr>
          <p:nvPr/>
        </p:nvCxnSpPr>
        <p:spPr>
          <a:xfrm flipH="1" flipV="1">
            <a:off x="1084563" y="2675378"/>
            <a:ext cx="1" cy="1273312"/>
          </a:xfrm>
          <a:prstGeom prst="straightConnector1">
            <a:avLst/>
          </a:prstGeom>
          <a:ln w="508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FBE7AE41-263A-4D6D-B8E3-F0AA825FC9B2}"/>
              </a:ext>
            </a:extLst>
          </p:cNvPr>
          <p:cNvCxnSpPr>
            <a:cxnSpLocks/>
          </p:cNvCxnSpPr>
          <p:nvPr/>
        </p:nvCxnSpPr>
        <p:spPr>
          <a:xfrm>
            <a:off x="1084563" y="2682718"/>
            <a:ext cx="668666" cy="6709"/>
          </a:xfrm>
          <a:prstGeom prst="straightConnector1">
            <a:avLst/>
          </a:prstGeom>
          <a:ln w="508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A068BDCC-2213-4942-8428-F1D12722D86A}"/>
              </a:ext>
            </a:extLst>
          </p:cNvPr>
          <p:cNvCxnSpPr>
            <a:cxnSpLocks/>
          </p:cNvCxnSpPr>
          <p:nvPr/>
        </p:nvCxnSpPr>
        <p:spPr>
          <a:xfrm flipH="1" flipV="1">
            <a:off x="3890941" y="2731865"/>
            <a:ext cx="1" cy="1273312"/>
          </a:xfrm>
          <a:prstGeom prst="straightConnector1">
            <a:avLst/>
          </a:prstGeom>
          <a:ln w="508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7CA42521-C5D7-42F2-9EA7-CE0AA89891FE}"/>
              </a:ext>
            </a:extLst>
          </p:cNvPr>
          <p:cNvCxnSpPr>
            <a:cxnSpLocks/>
          </p:cNvCxnSpPr>
          <p:nvPr/>
        </p:nvCxnSpPr>
        <p:spPr>
          <a:xfrm flipH="1">
            <a:off x="3371850" y="2698568"/>
            <a:ext cx="546399" cy="0"/>
          </a:xfrm>
          <a:prstGeom prst="straightConnector1">
            <a:avLst/>
          </a:prstGeom>
          <a:ln w="508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47" name="Rectangle: Rounded Corners 46">
            <a:extLst>
              <a:ext uri="{FF2B5EF4-FFF2-40B4-BE49-F238E27FC236}">
                <a16:creationId xmlns:a16="http://schemas.microsoft.com/office/drawing/2014/main" id="{C5F8A14D-DA61-4D56-BAC5-B5ABD16079B3}"/>
              </a:ext>
            </a:extLst>
          </p:cNvPr>
          <p:cNvSpPr/>
          <p:nvPr/>
        </p:nvSpPr>
        <p:spPr>
          <a:xfrm>
            <a:off x="8557122" y="3502505"/>
            <a:ext cx="2078149" cy="97724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DUT</a:t>
            </a:r>
            <a:endParaRPr lang="en-US" dirty="0"/>
          </a:p>
        </p:txBody>
      </p:sp>
      <p:sp>
        <p:nvSpPr>
          <p:cNvPr id="48" name="Oval 47">
            <a:extLst>
              <a:ext uri="{FF2B5EF4-FFF2-40B4-BE49-F238E27FC236}">
                <a16:creationId xmlns:a16="http://schemas.microsoft.com/office/drawing/2014/main" id="{9877D394-846F-4916-9166-842FC416F7E0}"/>
              </a:ext>
            </a:extLst>
          </p:cNvPr>
          <p:cNvSpPr/>
          <p:nvPr/>
        </p:nvSpPr>
        <p:spPr>
          <a:xfrm>
            <a:off x="8702185" y="2141978"/>
            <a:ext cx="1775756" cy="1109577"/>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ASSM</a:t>
            </a:r>
          </a:p>
        </p:txBody>
      </p:sp>
      <p:cxnSp>
        <p:nvCxnSpPr>
          <p:cNvPr id="49" name="Straight Arrow Connector 48">
            <a:extLst>
              <a:ext uri="{FF2B5EF4-FFF2-40B4-BE49-F238E27FC236}">
                <a16:creationId xmlns:a16="http://schemas.microsoft.com/office/drawing/2014/main" id="{D9BF3DE0-9DD0-442C-84B3-CA689CC0B438}"/>
              </a:ext>
            </a:extLst>
          </p:cNvPr>
          <p:cNvCxnSpPr>
            <a:cxnSpLocks/>
            <a:endCxn id="47" idx="1"/>
          </p:cNvCxnSpPr>
          <p:nvPr/>
        </p:nvCxnSpPr>
        <p:spPr>
          <a:xfrm>
            <a:off x="7848720" y="3983788"/>
            <a:ext cx="708402" cy="7341"/>
          </a:xfrm>
          <a:prstGeom prst="straightConnector1">
            <a:avLst/>
          </a:prstGeom>
          <a:ln w="508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0C0B8697-285E-4FE9-B64E-8B3E355FE8BF}"/>
              </a:ext>
            </a:extLst>
          </p:cNvPr>
          <p:cNvCxnSpPr>
            <a:cxnSpLocks/>
          </p:cNvCxnSpPr>
          <p:nvPr/>
        </p:nvCxnSpPr>
        <p:spPr>
          <a:xfrm>
            <a:off x="10635271" y="3991128"/>
            <a:ext cx="708402" cy="10177"/>
          </a:xfrm>
          <a:prstGeom prst="straightConnector1">
            <a:avLst/>
          </a:prstGeom>
          <a:ln w="508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B500D0F1-8700-406B-9075-98FED40300B9}"/>
              </a:ext>
            </a:extLst>
          </p:cNvPr>
          <p:cNvCxnSpPr>
            <a:cxnSpLocks/>
          </p:cNvCxnSpPr>
          <p:nvPr/>
        </p:nvCxnSpPr>
        <p:spPr>
          <a:xfrm flipH="1" flipV="1">
            <a:off x="8155785" y="2682718"/>
            <a:ext cx="1" cy="1273312"/>
          </a:xfrm>
          <a:prstGeom prst="straightConnector1">
            <a:avLst/>
          </a:prstGeom>
          <a:ln w="508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94B95D10-B452-4121-8B6E-395C15154F0A}"/>
              </a:ext>
            </a:extLst>
          </p:cNvPr>
          <p:cNvCxnSpPr>
            <a:cxnSpLocks/>
            <a:endCxn id="48" idx="2"/>
          </p:cNvCxnSpPr>
          <p:nvPr/>
        </p:nvCxnSpPr>
        <p:spPr>
          <a:xfrm>
            <a:off x="8134350" y="2690813"/>
            <a:ext cx="567835" cy="5954"/>
          </a:xfrm>
          <a:prstGeom prst="straightConnector1">
            <a:avLst/>
          </a:prstGeom>
          <a:ln w="508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18A6713A-B04C-481D-81F5-6A601173737F}"/>
              </a:ext>
            </a:extLst>
          </p:cNvPr>
          <p:cNvCxnSpPr>
            <a:cxnSpLocks/>
            <a:endCxn id="2" idx="3"/>
          </p:cNvCxnSpPr>
          <p:nvPr/>
        </p:nvCxnSpPr>
        <p:spPr>
          <a:xfrm flipV="1">
            <a:off x="10962165" y="3567495"/>
            <a:ext cx="107329" cy="445022"/>
          </a:xfrm>
          <a:prstGeom prst="straightConnector1">
            <a:avLst/>
          </a:prstGeom>
          <a:ln w="508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1396A7E5-D815-42CD-B3FB-B218686BABB3}"/>
              </a:ext>
            </a:extLst>
          </p:cNvPr>
          <p:cNvCxnSpPr>
            <a:cxnSpLocks/>
          </p:cNvCxnSpPr>
          <p:nvPr/>
        </p:nvCxnSpPr>
        <p:spPr>
          <a:xfrm>
            <a:off x="10477941" y="2675378"/>
            <a:ext cx="898307" cy="0"/>
          </a:xfrm>
          <a:prstGeom prst="straightConnector1">
            <a:avLst/>
          </a:prstGeom>
          <a:ln w="508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2E22FF26-0732-403E-853E-5B3B6F2EECDD}"/>
              </a:ext>
            </a:extLst>
          </p:cNvPr>
          <p:cNvCxnSpPr>
            <a:cxnSpLocks/>
            <a:endCxn id="2" idx="1"/>
          </p:cNvCxnSpPr>
          <p:nvPr/>
        </p:nvCxnSpPr>
        <p:spPr>
          <a:xfrm>
            <a:off x="10875923" y="2731865"/>
            <a:ext cx="193571" cy="528148"/>
          </a:xfrm>
          <a:prstGeom prst="straightConnector1">
            <a:avLst/>
          </a:prstGeom>
          <a:ln w="508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63" name="Arrow: Curved Down 62">
            <a:extLst>
              <a:ext uri="{FF2B5EF4-FFF2-40B4-BE49-F238E27FC236}">
                <a16:creationId xmlns:a16="http://schemas.microsoft.com/office/drawing/2014/main" id="{A3CE49DC-46C2-4296-92E3-6A2318611E01}"/>
              </a:ext>
            </a:extLst>
          </p:cNvPr>
          <p:cNvSpPr/>
          <p:nvPr/>
        </p:nvSpPr>
        <p:spPr>
          <a:xfrm>
            <a:off x="3300957" y="2009107"/>
            <a:ext cx="5595389" cy="428560"/>
          </a:xfrm>
          <a:prstGeom prst="curvedDown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788498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par>
                                <p:cTn id="8" presetID="1" presetClass="entr" presetSubtype="0" fill="hold" grpId="0" nodeType="withEffect">
                                  <p:stCondLst>
                                    <p:cond delay="0"/>
                                  </p:stCondLst>
                                  <p:childTnLst>
                                    <p:set>
                                      <p:cBhvr>
                                        <p:cTn id="9" dur="1" fill="hold">
                                          <p:stCondLst>
                                            <p:cond delay="0"/>
                                          </p:stCondLst>
                                        </p:cTn>
                                        <p:tgtEl>
                                          <p:spTgt spid="48"/>
                                        </p:tgtEl>
                                        <p:attrNameLst>
                                          <p:attrName>style.visibility</p:attrName>
                                        </p:attrNameLst>
                                      </p:cBhvr>
                                      <p:to>
                                        <p:strVal val="visible"/>
                                      </p:to>
                                    </p:set>
                                  </p:childTnLst>
                                </p:cTn>
                              </p:par>
                              <p:par>
                                <p:cTn id="10" presetID="10" presetClass="entr" presetSubtype="0" fill="hold" grpId="0" nodeType="withEffect">
                                  <p:stCondLst>
                                    <p:cond delay="0"/>
                                  </p:stCondLst>
                                  <p:childTnLst>
                                    <p:set>
                                      <p:cBhvr>
                                        <p:cTn id="11" dur="1" fill="hold">
                                          <p:stCondLst>
                                            <p:cond delay="0"/>
                                          </p:stCondLst>
                                        </p:cTn>
                                        <p:tgtEl>
                                          <p:spTgt spid="10">
                                            <p:txEl>
                                              <p:pRg st="0" end="0"/>
                                            </p:txEl>
                                          </p:spTgt>
                                        </p:tgtEl>
                                        <p:attrNameLst>
                                          <p:attrName>style.visibility</p:attrName>
                                        </p:attrNameLst>
                                      </p:cBhvr>
                                      <p:to>
                                        <p:strVal val="visible"/>
                                      </p:to>
                                    </p:set>
                                    <p:animEffect transition="in" filter="fade">
                                      <p:cBhvr>
                                        <p:cTn id="12" dur="500"/>
                                        <p:tgtEl>
                                          <p:spTgt spid="10">
                                            <p:txEl>
                                              <p:pRg st="0" end="0"/>
                                            </p:txEl>
                                          </p:spTgt>
                                        </p:tgtEl>
                                      </p:cBhvr>
                                    </p:animEffect>
                                  </p:childTnLst>
                                </p:cTn>
                              </p:par>
                              <p:par>
                                <p:cTn id="13" presetID="1" presetClass="entr" presetSubtype="0" fill="hold" grpId="0" nodeType="withEffect">
                                  <p:stCondLst>
                                    <p:cond delay="0"/>
                                  </p:stCondLst>
                                  <p:childTnLst>
                                    <p:set>
                                      <p:cBhvr>
                                        <p:cTn id="14" dur="1" fill="hold">
                                          <p:stCondLst>
                                            <p:cond delay="0"/>
                                          </p:stCondLst>
                                        </p:cTn>
                                        <p:tgtEl>
                                          <p:spTgt spid="6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par>
                                <p:cTn id="19" presetID="22" presetClass="entr" presetSubtype="4" fill="hold" nodeType="with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wipe(down)">
                                      <p:cBhvr>
                                        <p:cTn id="21" dur="500"/>
                                        <p:tgtEl>
                                          <p:spTgt spid="17"/>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8">
                                            <p:txEl>
                                              <p:pRg st="0" end="0"/>
                                            </p:txEl>
                                          </p:spTgt>
                                        </p:tgtEl>
                                        <p:attrNameLst>
                                          <p:attrName>style.visibility</p:attrName>
                                        </p:attrNameLst>
                                      </p:cBhvr>
                                      <p:to>
                                        <p:strVal val="visible"/>
                                      </p:to>
                                    </p:set>
                                    <p:animEffect transition="in" filter="wipe(down)">
                                      <p:cBhvr>
                                        <p:cTn id="24" dur="500"/>
                                        <p:tgtEl>
                                          <p:spTgt spid="8">
                                            <p:txEl>
                                              <p:pRg st="0" end="0"/>
                                            </p:txEl>
                                          </p:spTgt>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11">
                                            <p:txEl>
                                              <p:pRg st="0" end="0"/>
                                            </p:txEl>
                                          </p:spTgt>
                                        </p:tgtEl>
                                        <p:attrNameLst>
                                          <p:attrName>style.visibility</p:attrName>
                                        </p:attrNameLst>
                                      </p:cBhvr>
                                      <p:to>
                                        <p:strVal val="visible"/>
                                      </p:to>
                                    </p:set>
                                    <p:animEffect transition="in" filter="wipe(down)">
                                      <p:cBhvr>
                                        <p:cTn id="27" dur="500"/>
                                        <p:tgtEl>
                                          <p:spTgt spid="11">
                                            <p:txEl>
                                              <p:pRg st="0" end="0"/>
                                            </p:txEl>
                                          </p:spTgt>
                                        </p:tgtEl>
                                      </p:cBhvr>
                                    </p:animEffect>
                                  </p:childTnLst>
                                </p:cTn>
                              </p:par>
                              <p:par>
                                <p:cTn id="28" presetID="1" presetClass="entr" presetSubtype="0" fill="hold" nodeType="withEffect">
                                  <p:stCondLst>
                                    <p:cond delay="0"/>
                                  </p:stCondLst>
                                  <p:childTnLst>
                                    <p:set>
                                      <p:cBhvr>
                                        <p:cTn id="29" dur="1" fill="hold">
                                          <p:stCondLst>
                                            <p:cond delay="0"/>
                                          </p:stCondLst>
                                        </p:cTn>
                                        <p:tgtEl>
                                          <p:spTgt spid="51"/>
                                        </p:tgtEl>
                                        <p:attrNameLst>
                                          <p:attrName>style.visibility</p:attrName>
                                        </p:attrNameLst>
                                      </p:cBhvr>
                                      <p:to>
                                        <p:strVal val="visible"/>
                                      </p:to>
                                    </p:set>
                                  </p:childTnLst>
                                </p:cTn>
                              </p:par>
                              <p:par>
                                <p:cTn id="30" presetID="1" presetClass="entr" presetSubtype="0" fill="hold" nodeType="withEffect">
                                  <p:stCondLst>
                                    <p:cond delay="0"/>
                                  </p:stCondLst>
                                  <p:childTnLst>
                                    <p:set>
                                      <p:cBhvr>
                                        <p:cTn id="31" dur="1" fill="hold">
                                          <p:stCondLst>
                                            <p:cond delay="0"/>
                                          </p:stCondLst>
                                        </p:cTn>
                                        <p:tgtEl>
                                          <p:spTgt spid="52"/>
                                        </p:tgtEl>
                                        <p:attrNameLst>
                                          <p:attrName>style.visibility</p:attrName>
                                        </p:attrNameLst>
                                      </p:cBhvr>
                                      <p:to>
                                        <p:strVal val="visible"/>
                                      </p:to>
                                    </p:set>
                                  </p:childTnLst>
                                </p:cTn>
                              </p:par>
                              <p:par>
                                <p:cTn id="32" presetID="1" presetClass="entr" presetSubtype="0" fill="hold" nodeType="withEffect">
                                  <p:stCondLst>
                                    <p:cond delay="0"/>
                                  </p:stCondLst>
                                  <p:childTnLst>
                                    <p:set>
                                      <p:cBhvr>
                                        <p:cTn id="33" dur="1" fill="hold">
                                          <p:stCondLst>
                                            <p:cond delay="0"/>
                                          </p:stCondLst>
                                        </p:cTn>
                                        <p:tgtEl>
                                          <p:spTgt spid="49"/>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47"/>
                                        </p:tgtEl>
                                        <p:attrNameLst>
                                          <p:attrName>style.visibility</p:attrName>
                                        </p:attrNameLst>
                                      </p:cBhvr>
                                      <p:to>
                                        <p:strVal val="visible"/>
                                      </p:to>
                                    </p:set>
                                  </p:childTnLst>
                                </p:cTn>
                              </p:par>
                              <p:par>
                                <p:cTn id="36" presetID="1" presetClass="entr" presetSubtype="0" fill="hold" nodeType="withEffect">
                                  <p:stCondLst>
                                    <p:cond delay="0"/>
                                  </p:stCondLst>
                                  <p:childTnLst>
                                    <p:set>
                                      <p:cBhvr>
                                        <p:cTn id="37" dur="1" fill="hold">
                                          <p:stCondLst>
                                            <p:cond delay="0"/>
                                          </p:stCondLst>
                                        </p:cTn>
                                        <p:tgtEl>
                                          <p:spTgt spid="50"/>
                                        </p:tgtEl>
                                        <p:attrNameLst>
                                          <p:attrName>style.visibility</p:attrName>
                                        </p:attrNameLst>
                                      </p:cBhvr>
                                      <p:to>
                                        <p:strVal val="visible"/>
                                      </p:to>
                                    </p:set>
                                  </p:childTnLst>
                                </p:cTn>
                              </p:par>
                              <p:par>
                                <p:cTn id="38" presetID="1" presetClass="entr" presetSubtype="0" fill="hold" nodeType="withEffect">
                                  <p:stCondLst>
                                    <p:cond delay="0"/>
                                  </p:stCondLst>
                                  <p:childTnLst>
                                    <p:set>
                                      <p:cBhvr>
                                        <p:cTn id="39" dur="1" fill="hold">
                                          <p:stCondLst>
                                            <p:cond delay="0"/>
                                          </p:stCondLst>
                                        </p:cTn>
                                        <p:tgtEl>
                                          <p:spTgt spid="53"/>
                                        </p:tgtEl>
                                        <p:attrNameLst>
                                          <p:attrName>style.visibility</p:attrName>
                                        </p:attrNameLst>
                                      </p:cBhvr>
                                      <p:to>
                                        <p:strVal val="visible"/>
                                      </p:to>
                                    </p:set>
                                  </p:childTnLst>
                                </p:cTn>
                              </p:par>
                              <p:par>
                                <p:cTn id="40" presetID="1" presetClass="entr" presetSubtype="0" fill="hold" nodeType="withEffect">
                                  <p:stCondLst>
                                    <p:cond delay="0"/>
                                  </p:stCondLst>
                                  <p:childTnLst>
                                    <p:set>
                                      <p:cBhvr>
                                        <p:cTn id="41" dur="1" fill="hold">
                                          <p:stCondLst>
                                            <p:cond delay="0"/>
                                          </p:stCondLst>
                                        </p:cTn>
                                        <p:tgtEl>
                                          <p:spTgt spid="58"/>
                                        </p:tgtEl>
                                        <p:attrNameLst>
                                          <p:attrName>style.visibility</p:attrName>
                                        </p:attrNameLst>
                                      </p:cBhvr>
                                      <p:to>
                                        <p:strVal val="visible"/>
                                      </p:to>
                                    </p:set>
                                  </p:childTnLst>
                                </p:cTn>
                              </p:par>
                              <p:par>
                                <p:cTn id="42" presetID="1" presetClass="entr" presetSubtype="0" fill="hold" nodeType="withEffect">
                                  <p:stCondLst>
                                    <p:cond delay="0"/>
                                  </p:stCondLst>
                                  <p:childTnLst>
                                    <p:set>
                                      <p:cBhvr>
                                        <p:cTn id="43" dur="1" fill="hold">
                                          <p:stCondLst>
                                            <p:cond delay="0"/>
                                          </p:stCondLst>
                                        </p:cTn>
                                        <p:tgtEl>
                                          <p:spTgt spid="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8" grpId="0" build="p"/>
      <p:bldP spid="10" grpId="0" build="p"/>
      <p:bldP spid="11" grpId="0" build="p"/>
      <p:bldP spid="2" grpId="0" animBg="1"/>
      <p:bldP spid="47" grpId="0" animBg="1"/>
      <p:bldP spid="48" grpId="0" animBg="1"/>
      <p:bldP spid="6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DA2BFB2-6F98-BD40-99C1-61824DB33478}"/>
              </a:ext>
            </a:extLst>
          </p:cNvPr>
          <p:cNvSpPr>
            <a:spLocks noGrp="1"/>
          </p:cNvSpPr>
          <p:nvPr>
            <p:ph type="title"/>
          </p:nvPr>
        </p:nvSpPr>
        <p:spPr>
          <a:xfrm>
            <a:off x="391234" y="291097"/>
            <a:ext cx="11409528" cy="650612"/>
          </a:xfrm>
        </p:spPr>
        <p:txBody>
          <a:bodyPr>
            <a:normAutofit/>
          </a:bodyPr>
          <a:lstStyle/>
          <a:p>
            <a:r>
              <a:rPr lang="en-US" sz="3600" dirty="0"/>
              <a:t>Example of a Two-Level Pipeline</a:t>
            </a:r>
          </a:p>
        </p:txBody>
      </p:sp>
      <p:sp>
        <p:nvSpPr>
          <p:cNvPr id="5" name="Text Placeholder 3">
            <a:extLst>
              <a:ext uri="{FF2B5EF4-FFF2-40B4-BE49-F238E27FC236}">
                <a16:creationId xmlns:a16="http://schemas.microsoft.com/office/drawing/2014/main" id="{182D6A85-9E3E-4AD1-8D48-3C5FB1F26BE3}"/>
              </a:ext>
            </a:extLst>
          </p:cNvPr>
          <p:cNvSpPr txBox="1">
            <a:spLocks/>
          </p:cNvSpPr>
          <p:nvPr/>
        </p:nvSpPr>
        <p:spPr>
          <a:xfrm>
            <a:off x="276231" y="988871"/>
            <a:ext cx="5704765" cy="3005339"/>
          </a:xfrm>
          <a:prstGeom prst="rect">
            <a:avLst/>
          </a:prstGeom>
        </p:spPr>
        <p:txBody>
          <a:bodyPr vert="horz" lIns="91440" tIns="45720" rIns="91440" bIns="45720" rtlCol="0">
            <a:normAutofit/>
          </a:bodyPr>
          <a:lstStyle>
            <a:lvl1pPr marL="457200" marR="0" indent="-457200" algn="l" defTabSz="914400" rtl="0" eaLnBrk="1" fontAlgn="auto" latinLnBrk="0" hangingPunct="1">
              <a:lnSpc>
                <a:spcPct val="90000"/>
              </a:lnSpc>
              <a:spcBef>
                <a:spcPts val="1000"/>
              </a:spcBef>
              <a:spcAft>
                <a:spcPts val="0"/>
              </a:spcAft>
              <a:buClr>
                <a:schemeClr val="tx1">
                  <a:lumMod val="85000"/>
                </a:schemeClr>
              </a:buClr>
              <a:buSzTx/>
              <a:buFont typeface="Arial" panose="020B0604020202020204" pitchFamily="34" charset="0"/>
              <a:buChar char="•"/>
              <a:tabLst/>
              <a:defRPr sz="1800" b="0" i="0" kern="1200">
                <a:solidFill>
                  <a:schemeClr val="bg1"/>
                </a:solidFill>
                <a:latin typeface="Arial" panose="020B0604020202020204" pitchFamily="34" charset="0"/>
                <a:ea typeface="+mn-ea"/>
                <a:cs typeface="+mn-cs"/>
              </a:defRPr>
            </a:lvl1pPr>
            <a:lvl2pPr marL="800100" indent="-342900" algn="l" defTabSz="914400" rtl="0" eaLnBrk="1" latinLnBrk="0" hangingPunct="1">
              <a:lnSpc>
                <a:spcPct val="90000"/>
              </a:lnSpc>
              <a:spcBef>
                <a:spcPts val="500"/>
              </a:spcBef>
              <a:buClr>
                <a:schemeClr val="tx1">
                  <a:lumMod val="85000"/>
                </a:schemeClr>
              </a:buClr>
              <a:buFont typeface="Arial" panose="020B0604020202020204" pitchFamily="34" charset="0"/>
              <a:buChar char="•"/>
              <a:defRPr sz="2000" b="0" i="0" kern="1200">
                <a:solidFill>
                  <a:schemeClr val="bg1"/>
                </a:solidFill>
                <a:latin typeface="Arial" panose="020B0604020202020204" pitchFamily="34" charset="0"/>
                <a:ea typeface="+mn-ea"/>
                <a:cs typeface="+mn-cs"/>
              </a:defRPr>
            </a:lvl2pPr>
            <a:lvl3pPr marL="1257300" indent="-342900" algn="l" defTabSz="914400" rtl="0" eaLnBrk="1" latinLnBrk="0" hangingPunct="1">
              <a:lnSpc>
                <a:spcPct val="90000"/>
              </a:lnSpc>
              <a:spcBef>
                <a:spcPts val="500"/>
              </a:spcBef>
              <a:buClr>
                <a:schemeClr val="tx1">
                  <a:lumMod val="85000"/>
                </a:schemeClr>
              </a:buClr>
              <a:buFont typeface="Arial" panose="020B0604020202020204" pitchFamily="34" charset="0"/>
              <a:buChar char="•"/>
              <a:defRPr sz="1800" b="0" i="0" kern="1200">
                <a:solidFill>
                  <a:schemeClr val="bg1"/>
                </a:solidFill>
                <a:latin typeface="Arial" panose="020B0604020202020204" pitchFamily="34" charset="0"/>
                <a:ea typeface="+mn-ea"/>
                <a:cs typeface="+mn-cs"/>
              </a:defRPr>
            </a:lvl3pPr>
            <a:lvl4pPr marL="1657350" indent="-285750" algn="l" defTabSz="914400" rtl="0" eaLnBrk="1" latinLnBrk="0" hangingPunct="1">
              <a:lnSpc>
                <a:spcPct val="90000"/>
              </a:lnSpc>
              <a:spcBef>
                <a:spcPts val="500"/>
              </a:spcBef>
              <a:buClr>
                <a:schemeClr val="tx1">
                  <a:lumMod val="85000"/>
                </a:schemeClr>
              </a:buClr>
              <a:buFont typeface="Arial" panose="020B0604020202020204" pitchFamily="34" charset="0"/>
              <a:buChar char="•"/>
              <a:defRPr sz="1600" b="0" i="0" kern="1200">
                <a:solidFill>
                  <a:schemeClr val="bg1"/>
                </a:solidFill>
                <a:latin typeface="Arial" panose="020B0604020202020204" pitchFamily="34" charset="0"/>
                <a:ea typeface="+mn-ea"/>
                <a:cs typeface="+mn-cs"/>
              </a:defRPr>
            </a:lvl4pPr>
            <a:lvl5pPr marL="2114550" indent="-285750" algn="l" defTabSz="914400" rtl="0" eaLnBrk="1" latinLnBrk="0" hangingPunct="1">
              <a:lnSpc>
                <a:spcPct val="90000"/>
              </a:lnSpc>
              <a:spcBef>
                <a:spcPts val="500"/>
              </a:spcBef>
              <a:buClr>
                <a:schemeClr val="tx1">
                  <a:lumMod val="85000"/>
                </a:schemeClr>
              </a:buClr>
              <a:buFont typeface="Arial" panose="020B0604020202020204" pitchFamily="34" charset="0"/>
              <a:buChar char="•"/>
              <a:defRPr sz="1600" b="0" i="0" kern="1200">
                <a:solidFill>
                  <a:schemeClr val="bg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buClr>
                <a:schemeClr val="bg1"/>
              </a:buClr>
              <a:buFont typeface="Arial" panose="020B0604020202020204" pitchFamily="34" charset="0"/>
              <a:buNone/>
            </a:pPr>
            <a:r>
              <a:rPr lang="en-US" sz="1400" dirty="0">
                <a:latin typeface="Courier New" panose="02070309020205020404" pitchFamily="49" charset="0"/>
                <a:cs typeface="Courier New" panose="02070309020205020404" pitchFamily="49" charset="0"/>
              </a:rPr>
              <a:t>// oea_fpv.sv, for </a:t>
            </a:r>
            <a:r>
              <a:rPr lang="en-US" sz="2400" b="1" dirty="0">
                <a:latin typeface="Courier New" panose="02070309020205020404" pitchFamily="49" charset="0"/>
                <a:cs typeface="Courier New" panose="02070309020205020404" pitchFamily="49" charset="0"/>
              </a:rPr>
              <a:t>FPV</a:t>
            </a:r>
            <a:r>
              <a:rPr lang="en-US" sz="1400" dirty="0">
                <a:latin typeface="Courier New" panose="02070309020205020404" pitchFamily="49" charset="0"/>
                <a:cs typeface="Courier New" panose="02070309020205020404" pitchFamily="49" charset="0"/>
              </a:rPr>
              <a:t> run</a:t>
            </a:r>
          </a:p>
          <a:p>
            <a:pPr marL="0" indent="0">
              <a:spcBef>
                <a:spcPts val="0"/>
              </a:spcBef>
              <a:buClr>
                <a:schemeClr val="bg1"/>
              </a:buClr>
              <a:buNone/>
            </a:pPr>
            <a:r>
              <a:rPr lang="en-US" sz="1400" dirty="0">
                <a:latin typeface="Courier New" panose="02070309020205020404" pitchFamily="49" charset="0"/>
                <a:cs typeface="Courier New" panose="02070309020205020404" pitchFamily="49" charset="0"/>
              </a:rPr>
              <a:t>module </a:t>
            </a:r>
            <a:r>
              <a:rPr lang="en-US" sz="1400" dirty="0" err="1">
                <a:latin typeface="Courier New" panose="02070309020205020404" pitchFamily="49" charset="0"/>
                <a:cs typeface="Courier New" panose="02070309020205020404" pitchFamily="49" charset="0"/>
              </a:rPr>
              <a:t>oea</a:t>
            </a:r>
            <a:r>
              <a:rPr lang="en-US" sz="1400" dirty="0">
                <a:latin typeface="Courier New" panose="02070309020205020404" pitchFamily="49" charset="0"/>
                <a:cs typeface="Courier New" panose="02070309020205020404" pitchFamily="49" charset="0"/>
              </a:rPr>
              <a:t> (</a:t>
            </a:r>
          </a:p>
          <a:p>
            <a:pPr marL="0" indent="0">
              <a:spcBef>
                <a:spcPts val="0"/>
              </a:spcBef>
              <a:buClr>
                <a:schemeClr val="bg1"/>
              </a:buClr>
              <a:buNone/>
            </a:pPr>
            <a:r>
              <a:rPr lang="en-US" sz="1400" dirty="0">
                <a:latin typeface="Courier New" panose="02070309020205020404" pitchFamily="49" charset="0"/>
                <a:cs typeface="Courier New" panose="02070309020205020404" pitchFamily="49" charset="0"/>
              </a:rPr>
              <a:t>  input </a:t>
            </a:r>
            <a:r>
              <a:rPr lang="en-US" sz="1400" dirty="0" err="1">
                <a:latin typeface="Courier New" panose="02070309020205020404" pitchFamily="49" charset="0"/>
                <a:cs typeface="Courier New" panose="02070309020205020404" pitchFamily="49" charset="0"/>
              </a:rPr>
              <a:t>clk</a:t>
            </a:r>
            <a:r>
              <a:rPr lang="en-US" sz="1400" dirty="0">
                <a:latin typeface="Courier New" panose="02070309020205020404" pitchFamily="49" charset="0"/>
                <a:cs typeface="Courier New" panose="02070309020205020404" pitchFamily="49" charset="0"/>
              </a:rPr>
              <a:t>,   input </a:t>
            </a:r>
            <a:r>
              <a:rPr lang="en-US" sz="1400" dirty="0" err="1">
                <a:latin typeface="Courier New" panose="02070309020205020404" pitchFamily="49" charset="0"/>
                <a:cs typeface="Courier New" panose="02070309020205020404" pitchFamily="49" charset="0"/>
              </a:rPr>
              <a:t>rst</a:t>
            </a:r>
            <a:r>
              <a:rPr lang="en-US" sz="1400" dirty="0">
                <a:latin typeface="Courier New" panose="02070309020205020404" pitchFamily="49" charset="0"/>
                <a:cs typeface="Courier New" panose="02070309020205020404" pitchFamily="49" charset="0"/>
              </a:rPr>
              <a:t>, </a:t>
            </a:r>
            <a:r>
              <a:rPr lang="en-US" sz="1400" dirty="0">
                <a:highlight>
                  <a:srgbClr val="FFFF00"/>
                </a:highlight>
                <a:latin typeface="Courier New" panose="02070309020205020404" pitchFamily="49" charset="0"/>
                <a:cs typeface="Courier New" panose="02070309020205020404" pitchFamily="49" charset="0"/>
              </a:rPr>
              <a:t>input q,</a:t>
            </a:r>
          </a:p>
          <a:p>
            <a:pPr marL="0" indent="0">
              <a:spcBef>
                <a:spcPts val="0"/>
              </a:spcBef>
              <a:buClr>
                <a:schemeClr val="bg1"/>
              </a:buClr>
              <a:buNone/>
            </a:pPr>
            <a:r>
              <a:rPr lang="en-US" sz="1400" dirty="0">
                <a:latin typeface="Courier New" panose="02070309020205020404" pitchFamily="49" charset="0"/>
                <a:cs typeface="Courier New" panose="02070309020205020404" pitchFamily="49" charset="0"/>
              </a:rPr>
              <a:t>  input a,     </a:t>
            </a:r>
            <a:r>
              <a:rPr lang="en-US" sz="1400" dirty="0">
                <a:highlight>
                  <a:srgbClr val="FFFF00"/>
                </a:highlight>
                <a:latin typeface="Courier New" panose="02070309020205020404" pitchFamily="49" charset="0"/>
                <a:cs typeface="Courier New" panose="02070309020205020404" pitchFamily="49" charset="0"/>
              </a:rPr>
              <a:t>input</a:t>
            </a:r>
            <a:r>
              <a:rPr lang="en-US" sz="1400" dirty="0">
                <a:latin typeface="Courier New" panose="02070309020205020404" pitchFamily="49" charset="0"/>
                <a:cs typeface="Courier New" panose="02070309020205020404" pitchFamily="49" charset="0"/>
              </a:rPr>
              <a:t> o</a:t>
            </a:r>
          </a:p>
          <a:p>
            <a:pPr marL="0" indent="0">
              <a:spcBef>
                <a:spcPts val="0"/>
              </a:spcBef>
              <a:buClr>
                <a:schemeClr val="bg1"/>
              </a:buClr>
              <a:buNone/>
            </a:pPr>
            <a:r>
              <a:rPr lang="en-US" sz="1400" dirty="0">
                <a:latin typeface="Courier New" panose="02070309020205020404" pitchFamily="49" charset="0"/>
                <a:cs typeface="Courier New" panose="02070309020205020404" pitchFamily="49" charset="0"/>
              </a:rPr>
              <a:t>  );</a:t>
            </a:r>
          </a:p>
          <a:p>
            <a:pPr marL="0" indent="0">
              <a:spcBef>
                <a:spcPts val="0"/>
              </a:spcBef>
              <a:buClr>
                <a:schemeClr val="bg1"/>
              </a:buClr>
              <a:buNone/>
            </a:pPr>
            <a:r>
              <a:rPr lang="en-US" sz="1400" dirty="0">
                <a:latin typeface="Courier New" panose="02070309020205020404" pitchFamily="49" charset="0"/>
                <a:cs typeface="Courier New" panose="02070309020205020404" pitchFamily="49" charset="0"/>
              </a:rPr>
              <a:t>  wire q; reg </a:t>
            </a:r>
            <a:r>
              <a:rPr lang="en-US" sz="1400" dirty="0" err="1">
                <a:latin typeface="Courier New" panose="02070309020205020404" pitchFamily="49" charset="0"/>
                <a:cs typeface="Courier New" panose="02070309020205020404" pitchFamily="49" charset="0"/>
              </a:rPr>
              <a:t>qq</a:t>
            </a:r>
            <a:r>
              <a:rPr lang="en-US" sz="1400" dirty="0">
                <a:latin typeface="Courier New" panose="02070309020205020404" pitchFamily="49" charset="0"/>
                <a:cs typeface="Courier New" panose="02070309020205020404" pitchFamily="49" charset="0"/>
              </a:rPr>
              <a:t>;</a:t>
            </a:r>
          </a:p>
          <a:p>
            <a:pPr marL="0" indent="0">
              <a:spcBef>
                <a:spcPts val="0"/>
              </a:spcBef>
              <a:buClr>
                <a:schemeClr val="bg1"/>
              </a:buClr>
              <a:buNone/>
            </a:pPr>
            <a:r>
              <a:rPr lang="en-US" sz="1400" dirty="0">
                <a:latin typeface="Courier New" panose="02070309020205020404" pitchFamily="49" charset="0"/>
                <a:cs typeface="Courier New" panose="02070309020205020404" pitchFamily="49" charset="0"/>
              </a:rPr>
              <a:t>  always @(</a:t>
            </a:r>
            <a:r>
              <a:rPr lang="en-US" sz="1400" dirty="0" err="1">
                <a:latin typeface="Courier New" panose="02070309020205020404" pitchFamily="49" charset="0"/>
                <a:cs typeface="Courier New" panose="02070309020205020404" pitchFamily="49" charset="0"/>
              </a:rPr>
              <a:t>posedge</a:t>
            </a: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clk</a:t>
            </a: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qq</a:t>
            </a:r>
            <a:r>
              <a:rPr lang="en-US" sz="1400" dirty="0">
                <a:latin typeface="Courier New" panose="02070309020205020404" pitchFamily="49" charset="0"/>
                <a:cs typeface="Courier New" panose="02070309020205020404" pitchFamily="49" charset="0"/>
              </a:rPr>
              <a:t> &lt;= </a:t>
            </a:r>
            <a:r>
              <a:rPr lang="en-US" sz="1400" dirty="0" err="1">
                <a:latin typeface="Courier New" panose="02070309020205020404" pitchFamily="49" charset="0"/>
                <a:cs typeface="Courier New" panose="02070309020205020404" pitchFamily="49" charset="0"/>
              </a:rPr>
              <a:t>rst</a:t>
            </a:r>
            <a:r>
              <a:rPr lang="en-US" sz="1400" dirty="0">
                <a:latin typeface="Courier New" panose="02070309020205020404" pitchFamily="49" charset="0"/>
                <a:cs typeface="Courier New" panose="02070309020205020404" pitchFamily="49" charset="0"/>
              </a:rPr>
              <a:t> ? 1'b0 : q;</a:t>
            </a:r>
          </a:p>
          <a:p>
            <a:pPr marL="0" indent="0">
              <a:spcBef>
                <a:spcPts val="0"/>
              </a:spcBef>
              <a:buClr>
                <a:schemeClr val="bg1"/>
              </a:buClr>
              <a:buNone/>
            </a:pPr>
            <a:r>
              <a:rPr lang="en-US" sz="1400" dirty="0">
                <a:latin typeface="Courier New" panose="02070309020205020404" pitchFamily="49" charset="0"/>
                <a:cs typeface="Courier New" panose="02070309020205020404" pitchFamily="49" charset="0"/>
              </a:rPr>
              <a:t>  assign o = </a:t>
            </a:r>
            <a:r>
              <a:rPr lang="en-US" sz="1400" dirty="0" err="1">
                <a:latin typeface="Courier New" panose="02070309020205020404" pitchFamily="49" charset="0"/>
                <a:cs typeface="Courier New" panose="02070309020205020404" pitchFamily="49" charset="0"/>
              </a:rPr>
              <a:t>qq</a:t>
            </a:r>
            <a:r>
              <a:rPr lang="en-US" sz="1400" dirty="0">
                <a:latin typeface="Courier New" panose="02070309020205020404" pitchFamily="49" charset="0"/>
                <a:cs typeface="Courier New" panose="02070309020205020404" pitchFamily="49" charset="0"/>
              </a:rPr>
              <a:t>;</a:t>
            </a:r>
          </a:p>
          <a:p>
            <a:pPr marL="0" indent="0">
              <a:spcBef>
                <a:spcPts val="0"/>
              </a:spcBef>
              <a:buClr>
                <a:schemeClr val="bg1"/>
              </a:buClr>
              <a:buNone/>
            </a:pP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m_r</a:t>
            </a:r>
            <a:r>
              <a:rPr lang="en-US" sz="1400" dirty="0">
                <a:latin typeface="Courier New" panose="02070309020205020404" pitchFamily="49" charset="0"/>
                <a:cs typeface="Courier New" panose="02070309020205020404" pitchFamily="49" charset="0"/>
              </a:rPr>
              <a:t>: </a:t>
            </a:r>
            <a:r>
              <a:rPr lang="en-US" sz="1400" dirty="0">
                <a:highlight>
                  <a:srgbClr val="FFFF00"/>
                </a:highlight>
                <a:latin typeface="Courier New" panose="02070309020205020404" pitchFamily="49" charset="0"/>
                <a:cs typeface="Courier New" panose="02070309020205020404" pitchFamily="49" charset="0"/>
              </a:rPr>
              <a:t>assert</a:t>
            </a:r>
            <a:r>
              <a:rPr lang="en-US" sz="1400" dirty="0">
                <a:latin typeface="Courier New" panose="02070309020205020404" pitchFamily="49" charset="0"/>
                <a:cs typeface="Courier New" panose="02070309020205020404" pitchFamily="49" charset="0"/>
              </a:rPr>
              <a:t> property (@(</a:t>
            </a:r>
            <a:r>
              <a:rPr lang="en-US" sz="1400" dirty="0" err="1">
                <a:latin typeface="Courier New" panose="02070309020205020404" pitchFamily="49" charset="0"/>
                <a:cs typeface="Courier New" panose="02070309020205020404" pitchFamily="49" charset="0"/>
              </a:rPr>
              <a:t>posedge</a:t>
            </a: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clk</a:t>
            </a:r>
            <a:r>
              <a:rPr lang="en-US" sz="1400" dirty="0">
                <a:latin typeface="Courier New" panose="02070309020205020404" pitchFamily="49" charset="0"/>
                <a:cs typeface="Courier New" panose="02070309020205020404" pitchFamily="49" charset="0"/>
              </a:rPr>
              <a:t>)</a:t>
            </a:r>
          </a:p>
          <a:p>
            <a:pPr marL="0" indent="0">
              <a:spcBef>
                <a:spcPts val="0"/>
              </a:spcBef>
              <a:buClr>
                <a:schemeClr val="bg1"/>
              </a:buClr>
              <a:buNone/>
            </a:pPr>
            <a:r>
              <a:rPr lang="en-US" sz="1400" dirty="0">
                <a:latin typeface="Courier New" panose="02070309020205020404" pitchFamily="49" charset="0"/>
                <a:cs typeface="Courier New" panose="02070309020205020404" pitchFamily="49" charset="0"/>
              </a:rPr>
              <a:t>                             $fell(</a:t>
            </a:r>
            <a:r>
              <a:rPr lang="en-US" sz="1400" dirty="0" err="1">
                <a:latin typeface="Courier New" panose="02070309020205020404" pitchFamily="49" charset="0"/>
                <a:cs typeface="Courier New" panose="02070309020205020404" pitchFamily="49" charset="0"/>
              </a:rPr>
              <a:t>rst</a:t>
            </a:r>
            <a:r>
              <a:rPr lang="en-US" sz="1400" dirty="0">
                <a:latin typeface="Courier New" panose="02070309020205020404" pitchFamily="49" charset="0"/>
                <a:cs typeface="Courier New" panose="02070309020205020404" pitchFamily="49" charset="0"/>
              </a:rPr>
              <a:t>) |-&gt; !q);</a:t>
            </a:r>
          </a:p>
          <a:p>
            <a:pPr marL="0" indent="0">
              <a:spcBef>
                <a:spcPts val="0"/>
              </a:spcBef>
              <a:buClr>
                <a:schemeClr val="bg1"/>
              </a:buClr>
              <a:buNone/>
            </a:pP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m_a</a:t>
            </a:r>
            <a:r>
              <a:rPr lang="en-US" sz="1400" dirty="0">
                <a:latin typeface="Courier New" panose="02070309020205020404" pitchFamily="49" charset="0"/>
                <a:cs typeface="Courier New" panose="02070309020205020404" pitchFamily="49" charset="0"/>
              </a:rPr>
              <a:t>: </a:t>
            </a:r>
            <a:r>
              <a:rPr lang="en-US" sz="1400" dirty="0">
                <a:highlight>
                  <a:srgbClr val="FFFF00"/>
                </a:highlight>
                <a:latin typeface="Courier New" panose="02070309020205020404" pitchFamily="49" charset="0"/>
                <a:cs typeface="Courier New" panose="02070309020205020404" pitchFamily="49" charset="0"/>
              </a:rPr>
              <a:t>assert</a:t>
            </a:r>
            <a:r>
              <a:rPr lang="en-US" sz="1400" dirty="0">
                <a:latin typeface="Courier New" panose="02070309020205020404" pitchFamily="49" charset="0"/>
                <a:cs typeface="Courier New" panose="02070309020205020404" pitchFamily="49" charset="0"/>
              </a:rPr>
              <a:t> property (@(</a:t>
            </a:r>
            <a:r>
              <a:rPr lang="en-US" sz="1400" dirty="0" err="1">
                <a:latin typeface="Courier New" panose="02070309020205020404" pitchFamily="49" charset="0"/>
                <a:cs typeface="Courier New" panose="02070309020205020404" pitchFamily="49" charset="0"/>
              </a:rPr>
              <a:t>posedge</a:t>
            </a: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clk</a:t>
            </a:r>
            <a:r>
              <a:rPr lang="en-US" sz="1400" dirty="0">
                <a:latin typeface="Courier New" panose="02070309020205020404" pitchFamily="49" charset="0"/>
                <a:cs typeface="Courier New" panose="02070309020205020404" pitchFamily="49" charset="0"/>
              </a:rPr>
              <a:t>)</a:t>
            </a:r>
          </a:p>
          <a:p>
            <a:pPr marL="0" indent="0">
              <a:spcBef>
                <a:spcPts val="0"/>
              </a:spcBef>
              <a:buClr>
                <a:schemeClr val="bg1"/>
              </a:buClr>
              <a:buNone/>
            </a:pPr>
            <a:r>
              <a:rPr lang="en-US" sz="1400" dirty="0">
                <a:latin typeface="Courier New" panose="02070309020205020404" pitchFamily="49" charset="0"/>
                <a:cs typeface="Courier New" panose="02070309020205020404" pitchFamily="49" charset="0"/>
              </a:rPr>
              <a:t>                             ##1 q == $past(a));</a:t>
            </a:r>
          </a:p>
          <a:p>
            <a:pPr marL="0" indent="0">
              <a:spcBef>
                <a:spcPts val="0"/>
              </a:spcBef>
              <a:buClr>
                <a:schemeClr val="bg1"/>
              </a:buClr>
              <a:buNone/>
            </a:pPr>
            <a:r>
              <a:rPr lang="en-US" sz="1400" dirty="0" err="1">
                <a:latin typeface="Courier New" panose="02070309020205020404" pitchFamily="49" charset="0"/>
                <a:cs typeface="Courier New" panose="02070309020205020404" pitchFamily="49" charset="0"/>
              </a:rPr>
              <a:t>endmodule</a:t>
            </a:r>
            <a:endParaRPr lang="en-US" sz="1400" dirty="0">
              <a:latin typeface="Courier New" panose="02070309020205020404" pitchFamily="49" charset="0"/>
              <a:cs typeface="Courier New" panose="02070309020205020404" pitchFamily="49" charset="0"/>
            </a:endParaRPr>
          </a:p>
        </p:txBody>
      </p:sp>
      <p:sp>
        <p:nvSpPr>
          <p:cNvPr id="6" name="Text Placeholder 3">
            <a:extLst>
              <a:ext uri="{FF2B5EF4-FFF2-40B4-BE49-F238E27FC236}">
                <a16:creationId xmlns:a16="http://schemas.microsoft.com/office/drawing/2014/main" id="{468D909E-BCE8-47A3-999C-352227025E57}"/>
              </a:ext>
            </a:extLst>
          </p:cNvPr>
          <p:cNvSpPr txBox="1">
            <a:spLocks/>
          </p:cNvSpPr>
          <p:nvPr/>
        </p:nvSpPr>
        <p:spPr>
          <a:xfrm>
            <a:off x="276231" y="3886200"/>
            <a:ext cx="5704765" cy="2680703"/>
          </a:xfrm>
          <a:prstGeom prst="rect">
            <a:avLst/>
          </a:prstGeom>
        </p:spPr>
        <p:txBody>
          <a:bodyPr vert="horz" lIns="91440" tIns="45720" rIns="91440" bIns="45720" rtlCol="0">
            <a:normAutofit/>
          </a:bodyPr>
          <a:lstStyle>
            <a:lvl1pPr marL="457200" marR="0" indent="-457200" algn="l" defTabSz="914400" rtl="0" eaLnBrk="1" fontAlgn="auto" latinLnBrk="0" hangingPunct="1">
              <a:lnSpc>
                <a:spcPct val="90000"/>
              </a:lnSpc>
              <a:spcBef>
                <a:spcPts val="1000"/>
              </a:spcBef>
              <a:spcAft>
                <a:spcPts val="0"/>
              </a:spcAft>
              <a:buClr>
                <a:schemeClr val="tx1">
                  <a:lumMod val="85000"/>
                </a:schemeClr>
              </a:buClr>
              <a:buSzTx/>
              <a:buFont typeface="Arial" panose="020B0604020202020204" pitchFamily="34" charset="0"/>
              <a:buChar char="•"/>
              <a:tabLst/>
              <a:defRPr sz="1800" b="0" i="0" kern="1200">
                <a:solidFill>
                  <a:schemeClr val="bg1"/>
                </a:solidFill>
                <a:latin typeface="Arial" panose="020B0604020202020204" pitchFamily="34" charset="0"/>
                <a:ea typeface="+mn-ea"/>
                <a:cs typeface="+mn-cs"/>
              </a:defRPr>
            </a:lvl1pPr>
            <a:lvl2pPr marL="800100" indent="-342900" algn="l" defTabSz="914400" rtl="0" eaLnBrk="1" latinLnBrk="0" hangingPunct="1">
              <a:lnSpc>
                <a:spcPct val="90000"/>
              </a:lnSpc>
              <a:spcBef>
                <a:spcPts val="500"/>
              </a:spcBef>
              <a:buClr>
                <a:schemeClr val="tx1">
                  <a:lumMod val="85000"/>
                </a:schemeClr>
              </a:buClr>
              <a:buFont typeface="Arial" panose="020B0604020202020204" pitchFamily="34" charset="0"/>
              <a:buChar char="•"/>
              <a:defRPr sz="2000" b="0" i="0" kern="1200">
                <a:solidFill>
                  <a:schemeClr val="bg1"/>
                </a:solidFill>
                <a:latin typeface="Arial" panose="020B0604020202020204" pitchFamily="34" charset="0"/>
                <a:ea typeface="+mn-ea"/>
                <a:cs typeface="+mn-cs"/>
              </a:defRPr>
            </a:lvl2pPr>
            <a:lvl3pPr marL="1257300" indent="-342900" algn="l" defTabSz="914400" rtl="0" eaLnBrk="1" latinLnBrk="0" hangingPunct="1">
              <a:lnSpc>
                <a:spcPct val="90000"/>
              </a:lnSpc>
              <a:spcBef>
                <a:spcPts val="500"/>
              </a:spcBef>
              <a:buClr>
                <a:schemeClr val="tx1">
                  <a:lumMod val="85000"/>
                </a:schemeClr>
              </a:buClr>
              <a:buFont typeface="Arial" panose="020B0604020202020204" pitchFamily="34" charset="0"/>
              <a:buChar char="•"/>
              <a:defRPr sz="1800" b="0" i="0" kern="1200">
                <a:solidFill>
                  <a:schemeClr val="bg1"/>
                </a:solidFill>
                <a:latin typeface="Arial" panose="020B0604020202020204" pitchFamily="34" charset="0"/>
                <a:ea typeface="+mn-ea"/>
                <a:cs typeface="+mn-cs"/>
              </a:defRPr>
            </a:lvl3pPr>
            <a:lvl4pPr marL="1657350" indent="-285750" algn="l" defTabSz="914400" rtl="0" eaLnBrk="1" latinLnBrk="0" hangingPunct="1">
              <a:lnSpc>
                <a:spcPct val="90000"/>
              </a:lnSpc>
              <a:spcBef>
                <a:spcPts val="500"/>
              </a:spcBef>
              <a:buClr>
                <a:schemeClr val="tx1">
                  <a:lumMod val="85000"/>
                </a:schemeClr>
              </a:buClr>
              <a:buFont typeface="Arial" panose="020B0604020202020204" pitchFamily="34" charset="0"/>
              <a:buChar char="•"/>
              <a:defRPr sz="1600" b="0" i="0" kern="1200">
                <a:solidFill>
                  <a:schemeClr val="bg1"/>
                </a:solidFill>
                <a:latin typeface="Arial" panose="020B0604020202020204" pitchFamily="34" charset="0"/>
                <a:ea typeface="+mn-ea"/>
                <a:cs typeface="+mn-cs"/>
              </a:defRPr>
            </a:lvl4pPr>
            <a:lvl5pPr marL="2114550" indent="-285750" algn="l" defTabSz="914400" rtl="0" eaLnBrk="1" latinLnBrk="0" hangingPunct="1">
              <a:lnSpc>
                <a:spcPct val="90000"/>
              </a:lnSpc>
              <a:spcBef>
                <a:spcPts val="500"/>
              </a:spcBef>
              <a:buClr>
                <a:schemeClr val="tx1">
                  <a:lumMod val="85000"/>
                </a:schemeClr>
              </a:buClr>
              <a:buFont typeface="Arial" panose="020B0604020202020204" pitchFamily="34" charset="0"/>
              <a:buChar char="•"/>
              <a:defRPr sz="1600" b="0" i="0" kern="1200">
                <a:solidFill>
                  <a:schemeClr val="bg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spcBef>
                <a:spcPts val="0"/>
              </a:spcBef>
              <a:buClr>
                <a:schemeClr val="bg1"/>
              </a:buClr>
              <a:buFont typeface="Arial" panose="020B0604020202020204" pitchFamily="34" charset="0"/>
              <a:buNone/>
            </a:pP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dut.v</a:t>
            </a:r>
            <a:r>
              <a:rPr lang="en-US" sz="1400" dirty="0">
                <a:latin typeface="Courier New" panose="02070309020205020404" pitchFamily="49" charset="0"/>
                <a:cs typeface="Courier New" panose="02070309020205020404" pitchFamily="49" charset="0"/>
              </a:rPr>
              <a:t> </a:t>
            </a:r>
            <a:r>
              <a:rPr lang="en-US" sz="2400" b="1" dirty="0">
                <a:latin typeface="Courier New" panose="02070309020205020404" pitchFamily="49" charset="0"/>
                <a:cs typeface="Courier New" panose="02070309020205020404" pitchFamily="49" charset="0"/>
              </a:rPr>
              <a:t>DUT</a:t>
            </a:r>
            <a:r>
              <a:rPr lang="en-US" sz="1400" dirty="0">
                <a:latin typeface="Courier New" panose="02070309020205020404" pitchFamily="49" charset="0"/>
                <a:cs typeface="Courier New" panose="02070309020205020404" pitchFamily="49" charset="0"/>
              </a:rPr>
              <a:t> same for FPV and SEC</a:t>
            </a:r>
          </a:p>
          <a:p>
            <a:pPr marL="0" indent="0">
              <a:lnSpc>
                <a:spcPct val="110000"/>
              </a:lnSpc>
              <a:spcBef>
                <a:spcPts val="0"/>
              </a:spcBef>
              <a:buFont typeface="Arial" panose="020B0604020202020204" pitchFamily="34" charset="0"/>
              <a:buNone/>
            </a:pPr>
            <a:r>
              <a:rPr lang="en-US" sz="1400" dirty="0">
                <a:latin typeface="Courier New" panose="02070309020205020404" pitchFamily="49" charset="0"/>
                <a:cs typeface="Courier New" panose="02070309020205020404" pitchFamily="49" charset="0"/>
              </a:rPr>
              <a:t>module </a:t>
            </a:r>
            <a:r>
              <a:rPr lang="en-US" sz="1400" dirty="0" err="1">
                <a:latin typeface="Courier New" panose="02070309020205020404" pitchFamily="49" charset="0"/>
                <a:cs typeface="Courier New" panose="02070309020205020404" pitchFamily="49" charset="0"/>
              </a:rPr>
              <a:t>dut</a:t>
            </a:r>
            <a:r>
              <a:rPr lang="en-US" sz="1400" dirty="0">
                <a:latin typeface="Courier New" panose="02070309020205020404" pitchFamily="49" charset="0"/>
                <a:cs typeface="Courier New" panose="02070309020205020404" pitchFamily="49" charset="0"/>
              </a:rPr>
              <a:t> (</a:t>
            </a:r>
          </a:p>
          <a:p>
            <a:pPr marL="0" indent="0">
              <a:lnSpc>
                <a:spcPct val="110000"/>
              </a:lnSpc>
              <a:spcBef>
                <a:spcPts val="0"/>
              </a:spcBef>
              <a:buFont typeface="Arial" panose="020B0604020202020204" pitchFamily="34" charset="0"/>
              <a:buNone/>
            </a:pPr>
            <a:r>
              <a:rPr lang="en-US" sz="1400" dirty="0">
                <a:latin typeface="Courier New" panose="02070309020205020404" pitchFamily="49" charset="0"/>
                <a:cs typeface="Courier New" panose="02070309020205020404" pitchFamily="49" charset="0"/>
              </a:rPr>
              <a:t>  input </a:t>
            </a:r>
            <a:r>
              <a:rPr lang="en-US" sz="1400" dirty="0" err="1">
                <a:latin typeface="Courier New" panose="02070309020205020404" pitchFamily="49" charset="0"/>
                <a:cs typeface="Courier New" panose="02070309020205020404" pitchFamily="49" charset="0"/>
              </a:rPr>
              <a:t>clk</a:t>
            </a:r>
            <a:r>
              <a:rPr lang="en-US" sz="1400" dirty="0">
                <a:latin typeface="Courier New" panose="02070309020205020404" pitchFamily="49" charset="0"/>
                <a:cs typeface="Courier New" panose="02070309020205020404" pitchFamily="49" charset="0"/>
              </a:rPr>
              <a:t>,   input </a:t>
            </a:r>
            <a:r>
              <a:rPr lang="en-US" sz="1400" dirty="0" err="1">
                <a:latin typeface="Courier New" panose="02070309020205020404" pitchFamily="49" charset="0"/>
                <a:cs typeface="Courier New" panose="02070309020205020404" pitchFamily="49" charset="0"/>
              </a:rPr>
              <a:t>rst</a:t>
            </a:r>
            <a:r>
              <a:rPr lang="en-US" sz="1400" dirty="0">
                <a:latin typeface="Courier New" panose="02070309020205020404" pitchFamily="49" charset="0"/>
                <a:cs typeface="Courier New" panose="02070309020205020404" pitchFamily="49" charset="0"/>
              </a:rPr>
              <a:t>,</a:t>
            </a:r>
          </a:p>
          <a:p>
            <a:pPr marL="0" indent="0">
              <a:lnSpc>
                <a:spcPct val="110000"/>
              </a:lnSpc>
              <a:spcBef>
                <a:spcPts val="0"/>
              </a:spcBef>
              <a:buFont typeface="Arial" panose="020B0604020202020204" pitchFamily="34" charset="0"/>
              <a:buNone/>
            </a:pPr>
            <a:r>
              <a:rPr lang="en-US" sz="1400" dirty="0">
                <a:latin typeface="Courier New" panose="02070309020205020404" pitchFamily="49" charset="0"/>
                <a:cs typeface="Courier New" panose="02070309020205020404" pitchFamily="49" charset="0"/>
              </a:rPr>
              <a:t>  input a,     output o</a:t>
            </a:r>
          </a:p>
          <a:p>
            <a:pPr marL="0" indent="0">
              <a:lnSpc>
                <a:spcPct val="110000"/>
              </a:lnSpc>
              <a:spcBef>
                <a:spcPts val="0"/>
              </a:spcBef>
              <a:buFont typeface="Arial" panose="020B0604020202020204" pitchFamily="34" charset="0"/>
              <a:buNone/>
            </a:pPr>
            <a:r>
              <a:rPr lang="en-US" sz="1400" dirty="0">
                <a:latin typeface="Courier New" panose="02070309020205020404" pitchFamily="49" charset="0"/>
                <a:cs typeface="Courier New" panose="02070309020205020404" pitchFamily="49" charset="0"/>
              </a:rPr>
              <a:t>  );</a:t>
            </a:r>
          </a:p>
          <a:p>
            <a:pPr marL="0" indent="0">
              <a:lnSpc>
                <a:spcPct val="110000"/>
              </a:lnSpc>
              <a:spcBef>
                <a:spcPts val="0"/>
              </a:spcBef>
              <a:buFont typeface="Arial" panose="020B0604020202020204" pitchFamily="34" charset="0"/>
              <a:buNone/>
            </a:pPr>
            <a:r>
              <a:rPr lang="en-US" sz="1400" dirty="0">
                <a:latin typeface="Courier New" panose="02070309020205020404" pitchFamily="49" charset="0"/>
                <a:cs typeface="Courier New" panose="02070309020205020404" pitchFamily="49" charset="0"/>
              </a:rPr>
              <a:t>  reg q, </a:t>
            </a:r>
            <a:r>
              <a:rPr lang="en-US" sz="1400" dirty="0" err="1">
                <a:latin typeface="Courier New" panose="02070309020205020404" pitchFamily="49" charset="0"/>
                <a:cs typeface="Courier New" panose="02070309020205020404" pitchFamily="49" charset="0"/>
              </a:rPr>
              <a:t>qq</a:t>
            </a:r>
            <a:r>
              <a:rPr lang="en-US" sz="1400" dirty="0">
                <a:latin typeface="Courier New" panose="02070309020205020404" pitchFamily="49" charset="0"/>
                <a:cs typeface="Courier New" panose="02070309020205020404" pitchFamily="49" charset="0"/>
              </a:rPr>
              <a:t>;</a:t>
            </a:r>
          </a:p>
          <a:p>
            <a:pPr marL="0" indent="0">
              <a:lnSpc>
                <a:spcPct val="110000"/>
              </a:lnSpc>
              <a:spcBef>
                <a:spcPts val="0"/>
              </a:spcBef>
              <a:buFont typeface="Arial" panose="020B0604020202020204" pitchFamily="34" charset="0"/>
              <a:buNone/>
            </a:pPr>
            <a:r>
              <a:rPr lang="en-US" sz="1400" dirty="0">
                <a:latin typeface="Courier New" panose="02070309020205020404" pitchFamily="49" charset="0"/>
                <a:cs typeface="Courier New" panose="02070309020205020404" pitchFamily="49" charset="0"/>
              </a:rPr>
              <a:t>  always @(</a:t>
            </a:r>
            <a:r>
              <a:rPr lang="en-US" sz="1400" dirty="0" err="1">
                <a:latin typeface="Courier New" panose="02070309020205020404" pitchFamily="49" charset="0"/>
                <a:cs typeface="Courier New" panose="02070309020205020404" pitchFamily="49" charset="0"/>
              </a:rPr>
              <a:t>posedge</a:t>
            </a: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clk</a:t>
            </a:r>
            <a:r>
              <a:rPr lang="en-US" sz="1400" dirty="0">
                <a:latin typeface="Courier New" panose="02070309020205020404" pitchFamily="49" charset="0"/>
                <a:cs typeface="Courier New" panose="02070309020205020404" pitchFamily="49" charset="0"/>
              </a:rPr>
              <a:t>) q &lt;= </a:t>
            </a:r>
            <a:r>
              <a:rPr lang="en-US" sz="1400" dirty="0" err="1">
                <a:latin typeface="Courier New" panose="02070309020205020404" pitchFamily="49" charset="0"/>
                <a:cs typeface="Courier New" panose="02070309020205020404" pitchFamily="49" charset="0"/>
              </a:rPr>
              <a:t>rst</a:t>
            </a:r>
            <a:r>
              <a:rPr lang="en-US" sz="1400" dirty="0">
                <a:latin typeface="Courier New" panose="02070309020205020404" pitchFamily="49" charset="0"/>
                <a:cs typeface="Courier New" panose="02070309020205020404" pitchFamily="49" charset="0"/>
              </a:rPr>
              <a:t> ? 1'b0 : a;</a:t>
            </a:r>
          </a:p>
          <a:p>
            <a:pPr marL="0" indent="0">
              <a:lnSpc>
                <a:spcPct val="110000"/>
              </a:lnSpc>
              <a:spcBef>
                <a:spcPts val="0"/>
              </a:spcBef>
              <a:buFont typeface="Arial" panose="020B0604020202020204" pitchFamily="34" charset="0"/>
              <a:buNone/>
            </a:pPr>
            <a:r>
              <a:rPr lang="en-US" sz="1400" dirty="0">
                <a:latin typeface="Courier New" panose="02070309020205020404" pitchFamily="49" charset="0"/>
                <a:cs typeface="Courier New" panose="02070309020205020404" pitchFamily="49" charset="0"/>
              </a:rPr>
              <a:t>  always @(</a:t>
            </a:r>
            <a:r>
              <a:rPr lang="en-US" sz="1400" dirty="0" err="1">
                <a:latin typeface="Courier New" panose="02070309020205020404" pitchFamily="49" charset="0"/>
                <a:cs typeface="Courier New" panose="02070309020205020404" pitchFamily="49" charset="0"/>
              </a:rPr>
              <a:t>posedge</a:t>
            </a: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clk</a:t>
            </a: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qq</a:t>
            </a:r>
            <a:r>
              <a:rPr lang="en-US" sz="1400" dirty="0">
                <a:latin typeface="Courier New" panose="02070309020205020404" pitchFamily="49" charset="0"/>
                <a:cs typeface="Courier New" panose="02070309020205020404" pitchFamily="49" charset="0"/>
              </a:rPr>
              <a:t>&lt;= </a:t>
            </a:r>
            <a:r>
              <a:rPr lang="en-US" sz="1400" dirty="0" err="1">
                <a:latin typeface="Courier New" panose="02070309020205020404" pitchFamily="49" charset="0"/>
                <a:cs typeface="Courier New" panose="02070309020205020404" pitchFamily="49" charset="0"/>
              </a:rPr>
              <a:t>rst</a:t>
            </a:r>
            <a:r>
              <a:rPr lang="en-US" sz="1400" dirty="0">
                <a:latin typeface="Courier New" panose="02070309020205020404" pitchFamily="49" charset="0"/>
                <a:cs typeface="Courier New" panose="02070309020205020404" pitchFamily="49" charset="0"/>
              </a:rPr>
              <a:t> ? 1'b0 : q;</a:t>
            </a:r>
          </a:p>
          <a:p>
            <a:pPr marL="0" indent="0">
              <a:lnSpc>
                <a:spcPct val="110000"/>
              </a:lnSpc>
              <a:spcBef>
                <a:spcPts val="0"/>
              </a:spcBef>
              <a:buFont typeface="Arial" panose="020B0604020202020204" pitchFamily="34" charset="0"/>
              <a:buNone/>
            </a:pPr>
            <a:r>
              <a:rPr lang="en-US" sz="1400" dirty="0">
                <a:latin typeface="Courier New" panose="02070309020205020404" pitchFamily="49" charset="0"/>
                <a:cs typeface="Courier New" panose="02070309020205020404" pitchFamily="49" charset="0"/>
              </a:rPr>
              <a:t>  assign o = </a:t>
            </a:r>
            <a:r>
              <a:rPr lang="en-US" sz="1400" dirty="0" err="1">
                <a:latin typeface="Courier New" panose="02070309020205020404" pitchFamily="49" charset="0"/>
                <a:cs typeface="Courier New" panose="02070309020205020404" pitchFamily="49" charset="0"/>
              </a:rPr>
              <a:t>qq</a:t>
            </a:r>
            <a:r>
              <a:rPr lang="en-US" sz="1400" dirty="0">
                <a:latin typeface="Courier New" panose="02070309020205020404" pitchFamily="49" charset="0"/>
                <a:cs typeface="Courier New" panose="02070309020205020404" pitchFamily="49" charset="0"/>
              </a:rPr>
              <a:t>;</a:t>
            </a:r>
          </a:p>
          <a:p>
            <a:pPr marL="0" indent="0">
              <a:lnSpc>
                <a:spcPct val="110000"/>
              </a:lnSpc>
              <a:spcBef>
                <a:spcPts val="0"/>
              </a:spcBef>
              <a:buFont typeface="Arial" panose="020B0604020202020204" pitchFamily="34" charset="0"/>
              <a:buNone/>
            </a:pPr>
            <a:r>
              <a:rPr lang="en-US" sz="1400" dirty="0" err="1">
                <a:latin typeface="Courier New" panose="02070309020205020404" pitchFamily="49" charset="0"/>
                <a:cs typeface="Courier New" panose="02070309020205020404" pitchFamily="49" charset="0"/>
              </a:rPr>
              <a:t>endmodule</a:t>
            </a:r>
            <a:endParaRPr lang="en-US" sz="1400" dirty="0">
              <a:latin typeface="Courier New" panose="02070309020205020404" pitchFamily="49" charset="0"/>
              <a:cs typeface="Courier New" panose="02070309020205020404" pitchFamily="49" charset="0"/>
            </a:endParaRPr>
          </a:p>
          <a:p>
            <a:pPr marL="0" indent="0">
              <a:buFont typeface="Arial" panose="020B0604020202020204" pitchFamily="34" charset="0"/>
              <a:buNone/>
            </a:pPr>
            <a:endParaRPr lang="en-US" dirty="0"/>
          </a:p>
        </p:txBody>
      </p:sp>
      <p:sp>
        <p:nvSpPr>
          <p:cNvPr id="7" name="Text Placeholder 3">
            <a:extLst>
              <a:ext uri="{FF2B5EF4-FFF2-40B4-BE49-F238E27FC236}">
                <a16:creationId xmlns:a16="http://schemas.microsoft.com/office/drawing/2014/main" id="{368E0992-2535-4BB6-9E5C-D57FE0A73FDD}"/>
              </a:ext>
            </a:extLst>
          </p:cNvPr>
          <p:cNvSpPr txBox="1">
            <a:spLocks/>
          </p:cNvSpPr>
          <p:nvPr/>
        </p:nvSpPr>
        <p:spPr>
          <a:xfrm>
            <a:off x="6095992" y="988872"/>
            <a:ext cx="5704765" cy="2897328"/>
          </a:xfrm>
          <a:prstGeom prst="rect">
            <a:avLst/>
          </a:prstGeom>
        </p:spPr>
        <p:txBody>
          <a:bodyPr vert="horz" lIns="91440" tIns="45720" rIns="91440" bIns="45720" rtlCol="0">
            <a:normAutofit/>
          </a:bodyPr>
          <a:lstStyle>
            <a:lvl1pPr marL="457200" marR="0" indent="-457200" algn="l" defTabSz="914400" rtl="0" eaLnBrk="1" fontAlgn="auto" latinLnBrk="0" hangingPunct="1">
              <a:lnSpc>
                <a:spcPct val="90000"/>
              </a:lnSpc>
              <a:spcBef>
                <a:spcPts val="1000"/>
              </a:spcBef>
              <a:spcAft>
                <a:spcPts val="0"/>
              </a:spcAft>
              <a:buClr>
                <a:schemeClr val="tx1">
                  <a:lumMod val="85000"/>
                </a:schemeClr>
              </a:buClr>
              <a:buSzTx/>
              <a:buFont typeface="Arial" panose="020B0604020202020204" pitchFamily="34" charset="0"/>
              <a:buChar char="•"/>
              <a:tabLst/>
              <a:defRPr sz="1800" b="0" i="0" kern="1200">
                <a:solidFill>
                  <a:schemeClr val="bg1"/>
                </a:solidFill>
                <a:latin typeface="Arial" panose="020B0604020202020204" pitchFamily="34" charset="0"/>
                <a:ea typeface="+mn-ea"/>
                <a:cs typeface="+mn-cs"/>
              </a:defRPr>
            </a:lvl1pPr>
            <a:lvl2pPr marL="800100" indent="-342900" algn="l" defTabSz="914400" rtl="0" eaLnBrk="1" latinLnBrk="0" hangingPunct="1">
              <a:lnSpc>
                <a:spcPct val="90000"/>
              </a:lnSpc>
              <a:spcBef>
                <a:spcPts val="500"/>
              </a:spcBef>
              <a:buClr>
                <a:schemeClr val="tx1">
                  <a:lumMod val="85000"/>
                </a:schemeClr>
              </a:buClr>
              <a:buFont typeface="Arial" panose="020B0604020202020204" pitchFamily="34" charset="0"/>
              <a:buChar char="•"/>
              <a:defRPr sz="2000" b="0" i="0" kern="1200">
                <a:solidFill>
                  <a:schemeClr val="bg1"/>
                </a:solidFill>
                <a:latin typeface="Arial" panose="020B0604020202020204" pitchFamily="34" charset="0"/>
                <a:ea typeface="+mn-ea"/>
                <a:cs typeface="+mn-cs"/>
              </a:defRPr>
            </a:lvl2pPr>
            <a:lvl3pPr marL="1257300" indent="-342900" algn="l" defTabSz="914400" rtl="0" eaLnBrk="1" latinLnBrk="0" hangingPunct="1">
              <a:lnSpc>
                <a:spcPct val="90000"/>
              </a:lnSpc>
              <a:spcBef>
                <a:spcPts val="500"/>
              </a:spcBef>
              <a:buClr>
                <a:schemeClr val="tx1">
                  <a:lumMod val="85000"/>
                </a:schemeClr>
              </a:buClr>
              <a:buFont typeface="Arial" panose="020B0604020202020204" pitchFamily="34" charset="0"/>
              <a:buChar char="•"/>
              <a:defRPr sz="1800" b="0" i="0" kern="1200">
                <a:solidFill>
                  <a:schemeClr val="bg1"/>
                </a:solidFill>
                <a:latin typeface="Arial" panose="020B0604020202020204" pitchFamily="34" charset="0"/>
                <a:ea typeface="+mn-ea"/>
                <a:cs typeface="+mn-cs"/>
              </a:defRPr>
            </a:lvl3pPr>
            <a:lvl4pPr marL="1657350" indent="-285750" algn="l" defTabSz="914400" rtl="0" eaLnBrk="1" latinLnBrk="0" hangingPunct="1">
              <a:lnSpc>
                <a:spcPct val="90000"/>
              </a:lnSpc>
              <a:spcBef>
                <a:spcPts val="500"/>
              </a:spcBef>
              <a:buClr>
                <a:schemeClr val="tx1">
                  <a:lumMod val="85000"/>
                </a:schemeClr>
              </a:buClr>
              <a:buFont typeface="Arial" panose="020B0604020202020204" pitchFamily="34" charset="0"/>
              <a:buChar char="•"/>
              <a:defRPr sz="1600" b="0" i="0" kern="1200">
                <a:solidFill>
                  <a:schemeClr val="bg1"/>
                </a:solidFill>
                <a:latin typeface="Arial" panose="020B0604020202020204" pitchFamily="34" charset="0"/>
                <a:ea typeface="+mn-ea"/>
                <a:cs typeface="+mn-cs"/>
              </a:defRPr>
            </a:lvl4pPr>
            <a:lvl5pPr marL="2114550" indent="-285750" algn="l" defTabSz="914400" rtl="0" eaLnBrk="1" latinLnBrk="0" hangingPunct="1">
              <a:lnSpc>
                <a:spcPct val="90000"/>
              </a:lnSpc>
              <a:spcBef>
                <a:spcPts val="500"/>
              </a:spcBef>
              <a:buClr>
                <a:schemeClr val="tx1">
                  <a:lumMod val="85000"/>
                </a:schemeClr>
              </a:buClr>
              <a:buFont typeface="Arial" panose="020B0604020202020204" pitchFamily="34" charset="0"/>
              <a:buChar char="•"/>
              <a:defRPr sz="1600" b="0" i="0" kern="1200">
                <a:solidFill>
                  <a:schemeClr val="bg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buClr>
                <a:schemeClr val="bg1"/>
              </a:buClr>
              <a:buFont typeface="Arial" panose="020B0604020202020204" pitchFamily="34" charset="0"/>
              <a:buNone/>
            </a:pPr>
            <a:r>
              <a:rPr lang="en-US" sz="1400" dirty="0">
                <a:latin typeface="Courier New" panose="02070309020205020404" pitchFamily="49" charset="0"/>
                <a:cs typeface="Courier New" panose="02070309020205020404" pitchFamily="49" charset="0"/>
              </a:rPr>
              <a:t>// oea_seq.sv, for </a:t>
            </a:r>
            <a:r>
              <a:rPr lang="en-US" sz="2400" b="1" dirty="0">
                <a:latin typeface="Courier New" panose="02070309020205020404" pitchFamily="49" charset="0"/>
                <a:cs typeface="Courier New" panose="02070309020205020404" pitchFamily="49" charset="0"/>
              </a:rPr>
              <a:t>SEC</a:t>
            </a:r>
            <a:r>
              <a:rPr lang="en-US" sz="1400" dirty="0">
                <a:latin typeface="Courier New" panose="02070309020205020404" pitchFamily="49" charset="0"/>
                <a:cs typeface="Courier New" panose="02070309020205020404" pitchFamily="49" charset="0"/>
              </a:rPr>
              <a:t> run</a:t>
            </a:r>
          </a:p>
          <a:p>
            <a:pPr marL="0" indent="0">
              <a:spcBef>
                <a:spcPts val="0"/>
              </a:spcBef>
              <a:buClr>
                <a:schemeClr val="bg1"/>
              </a:buClr>
              <a:buNone/>
            </a:pPr>
            <a:r>
              <a:rPr lang="en-US" sz="1400" dirty="0">
                <a:latin typeface="Courier New" panose="02070309020205020404" pitchFamily="49" charset="0"/>
                <a:cs typeface="Courier New" panose="02070309020205020404" pitchFamily="49" charset="0"/>
              </a:rPr>
              <a:t>module </a:t>
            </a:r>
            <a:r>
              <a:rPr lang="en-US" sz="1400" dirty="0" err="1">
                <a:latin typeface="Courier New" panose="02070309020205020404" pitchFamily="49" charset="0"/>
                <a:cs typeface="Courier New" panose="02070309020205020404" pitchFamily="49" charset="0"/>
              </a:rPr>
              <a:t>oea</a:t>
            </a:r>
            <a:r>
              <a:rPr lang="en-US" sz="1400" dirty="0">
                <a:latin typeface="Courier New" panose="02070309020205020404" pitchFamily="49" charset="0"/>
                <a:cs typeface="Courier New" panose="02070309020205020404" pitchFamily="49" charset="0"/>
              </a:rPr>
              <a:t> (</a:t>
            </a:r>
          </a:p>
          <a:p>
            <a:pPr marL="0" indent="0">
              <a:spcBef>
                <a:spcPts val="0"/>
              </a:spcBef>
              <a:buClr>
                <a:schemeClr val="bg1"/>
              </a:buClr>
              <a:buNone/>
            </a:pPr>
            <a:r>
              <a:rPr lang="en-US" sz="1400" dirty="0">
                <a:latin typeface="Courier New" panose="02070309020205020404" pitchFamily="49" charset="0"/>
                <a:cs typeface="Courier New" panose="02070309020205020404" pitchFamily="49" charset="0"/>
              </a:rPr>
              <a:t>  input </a:t>
            </a:r>
            <a:r>
              <a:rPr lang="en-US" sz="1400" dirty="0" err="1">
                <a:latin typeface="Courier New" panose="02070309020205020404" pitchFamily="49" charset="0"/>
                <a:cs typeface="Courier New" panose="02070309020205020404" pitchFamily="49" charset="0"/>
              </a:rPr>
              <a:t>clk</a:t>
            </a:r>
            <a:r>
              <a:rPr lang="en-US" sz="1400" dirty="0">
                <a:latin typeface="Courier New" panose="02070309020205020404" pitchFamily="49" charset="0"/>
                <a:cs typeface="Courier New" panose="02070309020205020404" pitchFamily="49" charset="0"/>
              </a:rPr>
              <a:t>,   input </a:t>
            </a:r>
            <a:r>
              <a:rPr lang="en-US" sz="1400" dirty="0" err="1">
                <a:latin typeface="Courier New" panose="02070309020205020404" pitchFamily="49" charset="0"/>
                <a:cs typeface="Courier New" panose="02070309020205020404" pitchFamily="49" charset="0"/>
              </a:rPr>
              <a:t>rst</a:t>
            </a:r>
            <a:r>
              <a:rPr lang="en-US" sz="1400" dirty="0">
                <a:latin typeface="Courier New" panose="02070309020205020404" pitchFamily="49" charset="0"/>
                <a:cs typeface="Courier New" panose="02070309020205020404" pitchFamily="49" charset="0"/>
              </a:rPr>
              <a:t>,</a:t>
            </a:r>
          </a:p>
          <a:p>
            <a:pPr marL="0" indent="0">
              <a:spcBef>
                <a:spcPts val="0"/>
              </a:spcBef>
              <a:buClr>
                <a:schemeClr val="bg1"/>
              </a:buClr>
              <a:buNone/>
            </a:pPr>
            <a:r>
              <a:rPr lang="en-US" sz="1400" dirty="0">
                <a:latin typeface="Courier New" panose="02070309020205020404" pitchFamily="49" charset="0"/>
                <a:cs typeface="Courier New" panose="02070309020205020404" pitchFamily="49" charset="0"/>
              </a:rPr>
              <a:t>  input a,     </a:t>
            </a:r>
            <a:r>
              <a:rPr lang="en-US" sz="1400" dirty="0">
                <a:highlight>
                  <a:srgbClr val="FFFF00"/>
                </a:highlight>
                <a:latin typeface="Courier New" panose="02070309020205020404" pitchFamily="49" charset="0"/>
                <a:cs typeface="Courier New" panose="02070309020205020404" pitchFamily="49" charset="0"/>
              </a:rPr>
              <a:t>output</a:t>
            </a:r>
            <a:r>
              <a:rPr lang="en-US" sz="1400" dirty="0">
                <a:latin typeface="Courier New" panose="02070309020205020404" pitchFamily="49" charset="0"/>
                <a:cs typeface="Courier New" panose="02070309020205020404" pitchFamily="49" charset="0"/>
              </a:rPr>
              <a:t> o</a:t>
            </a:r>
          </a:p>
          <a:p>
            <a:pPr marL="0" indent="0">
              <a:spcBef>
                <a:spcPts val="0"/>
              </a:spcBef>
              <a:buClr>
                <a:schemeClr val="bg1"/>
              </a:buClr>
              <a:buNone/>
            </a:pPr>
            <a:r>
              <a:rPr lang="en-US" sz="1400" dirty="0">
                <a:latin typeface="Courier New" panose="02070309020205020404" pitchFamily="49" charset="0"/>
                <a:cs typeface="Courier New" panose="02070309020205020404" pitchFamily="49" charset="0"/>
              </a:rPr>
              <a:t>  );</a:t>
            </a:r>
          </a:p>
          <a:p>
            <a:pPr marL="0" indent="0">
              <a:spcBef>
                <a:spcPts val="0"/>
              </a:spcBef>
              <a:buClr>
                <a:schemeClr val="bg1"/>
              </a:buClr>
              <a:buNone/>
            </a:pPr>
            <a:r>
              <a:rPr lang="en-US" sz="1400" dirty="0">
                <a:latin typeface="Courier New" panose="02070309020205020404" pitchFamily="49" charset="0"/>
                <a:cs typeface="Courier New" panose="02070309020205020404" pitchFamily="49" charset="0"/>
              </a:rPr>
              <a:t>  wire q; reg </a:t>
            </a:r>
            <a:r>
              <a:rPr lang="en-US" sz="1400" dirty="0" err="1">
                <a:latin typeface="Courier New" panose="02070309020205020404" pitchFamily="49" charset="0"/>
                <a:cs typeface="Courier New" panose="02070309020205020404" pitchFamily="49" charset="0"/>
              </a:rPr>
              <a:t>qq</a:t>
            </a:r>
            <a:r>
              <a:rPr lang="en-US" sz="1400" dirty="0">
                <a:latin typeface="Courier New" panose="02070309020205020404" pitchFamily="49" charset="0"/>
                <a:cs typeface="Courier New" panose="02070309020205020404" pitchFamily="49" charset="0"/>
              </a:rPr>
              <a:t>;</a:t>
            </a:r>
          </a:p>
          <a:p>
            <a:pPr marL="0" indent="0">
              <a:spcBef>
                <a:spcPts val="0"/>
              </a:spcBef>
              <a:buClr>
                <a:schemeClr val="bg1"/>
              </a:buClr>
              <a:buNone/>
            </a:pPr>
            <a:r>
              <a:rPr lang="en-US" sz="1400" dirty="0">
                <a:latin typeface="Courier New" panose="02070309020205020404" pitchFamily="49" charset="0"/>
                <a:cs typeface="Courier New" panose="02070309020205020404" pitchFamily="49" charset="0"/>
              </a:rPr>
              <a:t>  always @(</a:t>
            </a:r>
            <a:r>
              <a:rPr lang="en-US" sz="1400" dirty="0" err="1">
                <a:latin typeface="Courier New" panose="02070309020205020404" pitchFamily="49" charset="0"/>
                <a:cs typeface="Courier New" panose="02070309020205020404" pitchFamily="49" charset="0"/>
              </a:rPr>
              <a:t>posedge</a:t>
            </a: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clk</a:t>
            </a: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qq</a:t>
            </a:r>
            <a:r>
              <a:rPr lang="en-US" sz="1400" dirty="0">
                <a:latin typeface="Courier New" panose="02070309020205020404" pitchFamily="49" charset="0"/>
                <a:cs typeface="Courier New" panose="02070309020205020404" pitchFamily="49" charset="0"/>
              </a:rPr>
              <a:t> &lt;= </a:t>
            </a:r>
            <a:r>
              <a:rPr lang="en-US" sz="1400" dirty="0" err="1">
                <a:latin typeface="Courier New" panose="02070309020205020404" pitchFamily="49" charset="0"/>
                <a:cs typeface="Courier New" panose="02070309020205020404" pitchFamily="49" charset="0"/>
              </a:rPr>
              <a:t>rst</a:t>
            </a:r>
            <a:r>
              <a:rPr lang="en-US" sz="1400" dirty="0">
                <a:latin typeface="Courier New" panose="02070309020205020404" pitchFamily="49" charset="0"/>
                <a:cs typeface="Courier New" panose="02070309020205020404" pitchFamily="49" charset="0"/>
              </a:rPr>
              <a:t> ? 1'b0 : q;</a:t>
            </a:r>
          </a:p>
          <a:p>
            <a:pPr marL="0" indent="0">
              <a:spcBef>
                <a:spcPts val="0"/>
              </a:spcBef>
              <a:buClr>
                <a:schemeClr val="bg1"/>
              </a:buClr>
              <a:buNone/>
            </a:pPr>
            <a:r>
              <a:rPr lang="en-US" sz="1400" dirty="0">
                <a:latin typeface="Courier New" panose="02070309020205020404" pitchFamily="49" charset="0"/>
                <a:cs typeface="Courier New" panose="02070309020205020404" pitchFamily="49" charset="0"/>
              </a:rPr>
              <a:t>  assign o = </a:t>
            </a:r>
            <a:r>
              <a:rPr lang="en-US" sz="1400" dirty="0" err="1">
                <a:latin typeface="Courier New" panose="02070309020205020404" pitchFamily="49" charset="0"/>
                <a:cs typeface="Courier New" panose="02070309020205020404" pitchFamily="49" charset="0"/>
              </a:rPr>
              <a:t>qq</a:t>
            </a:r>
            <a:r>
              <a:rPr lang="en-US" sz="1400" dirty="0">
                <a:latin typeface="Courier New" panose="02070309020205020404" pitchFamily="49" charset="0"/>
                <a:cs typeface="Courier New" panose="02070309020205020404" pitchFamily="49" charset="0"/>
              </a:rPr>
              <a:t>;</a:t>
            </a:r>
          </a:p>
          <a:p>
            <a:pPr marL="0" indent="0">
              <a:spcBef>
                <a:spcPts val="0"/>
              </a:spcBef>
              <a:buClr>
                <a:schemeClr val="bg1"/>
              </a:buClr>
              <a:buNone/>
            </a:pP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m_r</a:t>
            </a:r>
            <a:r>
              <a:rPr lang="en-US" sz="1400" dirty="0">
                <a:latin typeface="Courier New" panose="02070309020205020404" pitchFamily="49" charset="0"/>
                <a:cs typeface="Courier New" panose="02070309020205020404" pitchFamily="49" charset="0"/>
              </a:rPr>
              <a:t>: </a:t>
            </a:r>
            <a:r>
              <a:rPr lang="en-US" sz="1400" dirty="0">
                <a:highlight>
                  <a:srgbClr val="FFFF00"/>
                </a:highlight>
                <a:latin typeface="Courier New" panose="02070309020205020404" pitchFamily="49" charset="0"/>
                <a:cs typeface="Courier New" panose="02070309020205020404" pitchFamily="49" charset="0"/>
              </a:rPr>
              <a:t>assume</a:t>
            </a:r>
            <a:r>
              <a:rPr lang="en-US" sz="1400" dirty="0">
                <a:latin typeface="Courier New" panose="02070309020205020404" pitchFamily="49" charset="0"/>
                <a:cs typeface="Courier New" panose="02070309020205020404" pitchFamily="49" charset="0"/>
              </a:rPr>
              <a:t> property (@(</a:t>
            </a:r>
            <a:r>
              <a:rPr lang="en-US" sz="1400" dirty="0" err="1">
                <a:latin typeface="Courier New" panose="02070309020205020404" pitchFamily="49" charset="0"/>
                <a:cs typeface="Courier New" panose="02070309020205020404" pitchFamily="49" charset="0"/>
              </a:rPr>
              <a:t>posedge</a:t>
            </a: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clk</a:t>
            </a:r>
            <a:r>
              <a:rPr lang="en-US" sz="1400" dirty="0">
                <a:latin typeface="Courier New" panose="02070309020205020404" pitchFamily="49" charset="0"/>
                <a:cs typeface="Courier New" panose="02070309020205020404" pitchFamily="49" charset="0"/>
              </a:rPr>
              <a:t>)</a:t>
            </a:r>
          </a:p>
          <a:p>
            <a:pPr marL="0" indent="0">
              <a:spcBef>
                <a:spcPts val="0"/>
              </a:spcBef>
              <a:buClr>
                <a:schemeClr val="bg1"/>
              </a:buClr>
              <a:buNone/>
            </a:pPr>
            <a:r>
              <a:rPr lang="en-US" sz="1400" dirty="0">
                <a:latin typeface="Courier New" panose="02070309020205020404" pitchFamily="49" charset="0"/>
                <a:cs typeface="Courier New" panose="02070309020205020404" pitchFamily="49" charset="0"/>
              </a:rPr>
              <a:t>                             $fell(</a:t>
            </a:r>
            <a:r>
              <a:rPr lang="en-US" sz="1400" dirty="0" err="1">
                <a:latin typeface="Courier New" panose="02070309020205020404" pitchFamily="49" charset="0"/>
                <a:cs typeface="Courier New" panose="02070309020205020404" pitchFamily="49" charset="0"/>
              </a:rPr>
              <a:t>rst</a:t>
            </a:r>
            <a:r>
              <a:rPr lang="en-US" sz="1400" dirty="0">
                <a:latin typeface="Courier New" panose="02070309020205020404" pitchFamily="49" charset="0"/>
                <a:cs typeface="Courier New" panose="02070309020205020404" pitchFamily="49" charset="0"/>
              </a:rPr>
              <a:t>) |-&gt; !q);</a:t>
            </a:r>
          </a:p>
          <a:p>
            <a:pPr marL="0" indent="0">
              <a:spcBef>
                <a:spcPts val="0"/>
              </a:spcBef>
              <a:buClr>
                <a:schemeClr val="bg1"/>
              </a:buClr>
              <a:buNone/>
            </a:pP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m_a</a:t>
            </a:r>
            <a:r>
              <a:rPr lang="en-US" sz="1400" dirty="0">
                <a:latin typeface="Courier New" panose="02070309020205020404" pitchFamily="49" charset="0"/>
                <a:cs typeface="Courier New" panose="02070309020205020404" pitchFamily="49" charset="0"/>
              </a:rPr>
              <a:t>: </a:t>
            </a:r>
            <a:r>
              <a:rPr lang="en-US" sz="1400" dirty="0">
                <a:highlight>
                  <a:srgbClr val="FFFF00"/>
                </a:highlight>
                <a:latin typeface="Courier New" panose="02070309020205020404" pitchFamily="49" charset="0"/>
                <a:cs typeface="Courier New" panose="02070309020205020404" pitchFamily="49" charset="0"/>
              </a:rPr>
              <a:t>assume</a:t>
            </a:r>
            <a:r>
              <a:rPr lang="en-US" sz="1400" dirty="0">
                <a:latin typeface="Courier New" panose="02070309020205020404" pitchFamily="49" charset="0"/>
                <a:cs typeface="Courier New" panose="02070309020205020404" pitchFamily="49" charset="0"/>
              </a:rPr>
              <a:t> property (@(</a:t>
            </a:r>
            <a:r>
              <a:rPr lang="en-US" sz="1400" dirty="0" err="1">
                <a:latin typeface="Courier New" panose="02070309020205020404" pitchFamily="49" charset="0"/>
                <a:cs typeface="Courier New" panose="02070309020205020404" pitchFamily="49" charset="0"/>
              </a:rPr>
              <a:t>posedge</a:t>
            </a: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clk</a:t>
            </a:r>
            <a:r>
              <a:rPr lang="en-US" sz="1400" dirty="0">
                <a:latin typeface="Courier New" panose="02070309020205020404" pitchFamily="49" charset="0"/>
                <a:cs typeface="Courier New" panose="02070309020205020404" pitchFamily="49" charset="0"/>
              </a:rPr>
              <a:t>)</a:t>
            </a:r>
          </a:p>
          <a:p>
            <a:pPr marL="0" indent="0">
              <a:spcBef>
                <a:spcPts val="0"/>
              </a:spcBef>
              <a:buClr>
                <a:schemeClr val="bg1"/>
              </a:buClr>
              <a:buNone/>
            </a:pPr>
            <a:r>
              <a:rPr lang="en-US" sz="1400" dirty="0">
                <a:latin typeface="Courier New" panose="02070309020205020404" pitchFamily="49" charset="0"/>
                <a:cs typeface="Courier New" panose="02070309020205020404" pitchFamily="49" charset="0"/>
              </a:rPr>
              <a:t>                             ##1 q == $past(a));</a:t>
            </a:r>
          </a:p>
          <a:p>
            <a:pPr marL="0" indent="0">
              <a:spcBef>
                <a:spcPts val="0"/>
              </a:spcBef>
              <a:buClr>
                <a:schemeClr val="bg1"/>
              </a:buClr>
              <a:buNone/>
            </a:pPr>
            <a:r>
              <a:rPr lang="en-US" sz="1400" dirty="0" err="1">
                <a:latin typeface="Courier New" panose="02070309020205020404" pitchFamily="49" charset="0"/>
                <a:cs typeface="Courier New" panose="02070309020205020404" pitchFamily="49" charset="0"/>
              </a:rPr>
              <a:t>endmodule</a:t>
            </a:r>
            <a:endParaRPr lang="en-US" sz="1400" dirty="0">
              <a:latin typeface="Courier New" panose="02070309020205020404" pitchFamily="49" charset="0"/>
              <a:cs typeface="Courier New" panose="02070309020205020404" pitchFamily="49" charset="0"/>
            </a:endParaRPr>
          </a:p>
        </p:txBody>
      </p:sp>
      <p:sp>
        <p:nvSpPr>
          <p:cNvPr id="11" name="Text Placeholder 3">
            <a:extLst>
              <a:ext uri="{FF2B5EF4-FFF2-40B4-BE49-F238E27FC236}">
                <a16:creationId xmlns:a16="http://schemas.microsoft.com/office/drawing/2014/main" id="{9A3FB693-5CE3-4F0F-8EF2-1327123C8C90}"/>
              </a:ext>
            </a:extLst>
          </p:cNvPr>
          <p:cNvSpPr>
            <a:spLocks noGrp="1"/>
          </p:cNvSpPr>
          <p:nvPr>
            <p:ph type="body" sz="quarter" idx="10"/>
          </p:nvPr>
        </p:nvSpPr>
        <p:spPr>
          <a:xfrm>
            <a:off x="5980995" y="3994211"/>
            <a:ext cx="5934773" cy="2572692"/>
          </a:xfrm>
        </p:spPr>
        <p:txBody>
          <a:bodyPr>
            <a:noAutofit/>
          </a:bodyPr>
          <a:lstStyle/>
          <a:p>
            <a:pPr marL="182880" indent="-182880">
              <a:buClr>
                <a:schemeClr val="bg1"/>
              </a:buClr>
            </a:pPr>
            <a:r>
              <a:rPr lang="en-US" sz="2200" dirty="0">
                <a:cs typeface="Arial" panose="020B0604020202020204" pitchFamily="34" charset="0"/>
              </a:rPr>
              <a:t>Same property file could be used for FPV and SEC</a:t>
            </a:r>
          </a:p>
          <a:p>
            <a:pPr marL="182880" indent="-182880">
              <a:buClr>
                <a:schemeClr val="bg1"/>
              </a:buClr>
            </a:pPr>
            <a:r>
              <a:rPr lang="en-US" sz="2200" dirty="0">
                <a:cs typeface="Arial" panose="020B0604020202020204" pitchFamily="34" charset="0"/>
              </a:rPr>
              <a:t>The first level is</a:t>
            </a:r>
            <a:r>
              <a:rPr lang="en-US" sz="2200" dirty="0">
                <a:solidFill>
                  <a:srgbClr val="EE2325"/>
                </a:solidFill>
                <a:cs typeface="Arial" panose="020B0604020202020204" pitchFamily="34" charset="0"/>
              </a:rPr>
              <a:t> </a:t>
            </a:r>
            <a:r>
              <a:rPr lang="en-US" sz="2200" dirty="0">
                <a:cs typeface="Arial" panose="020B0604020202020204" pitchFamily="34" charset="0"/>
              </a:rPr>
              <a:t>verified by properties</a:t>
            </a:r>
          </a:p>
          <a:p>
            <a:pPr marL="182880" indent="-182880">
              <a:buClr>
                <a:schemeClr val="bg1"/>
              </a:buClr>
            </a:pPr>
            <a:r>
              <a:rPr lang="en-US" sz="2200" dirty="0">
                <a:cs typeface="Arial" panose="020B0604020202020204" pitchFamily="34" charset="0"/>
              </a:rPr>
              <a:t>The second level is</a:t>
            </a:r>
            <a:r>
              <a:rPr lang="en-US" sz="2200" dirty="0">
                <a:solidFill>
                  <a:srgbClr val="EE2325"/>
                </a:solidFill>
                <a:cs typeface="Arial" panose="020B0604020202020204" pitchFamily="34" charset="0"/>
              </a:rPr>
              <a:t> </a:t>
            </a:r>
            <a:r>
              <a:rPr lang="en-US" sz="2200" dirty="0">
                <a:cs typeface="Arial" panose="020B0604020202020204" pitchFamily="34" charset="0"/>
              </a:rPr>
              <a:t>checked by formal model</a:t>
            </a:r>
          </a:p>
          <a:p>
            <a:pPr marL="182880" indent="-182880">
              <a:buClr>
                <a:schemeClr val="bg1"/>
              </a:buClr>
            </a:pPr>
            <a:r>
              <a:rPr lang="en-US" sz="2200" dirty="0">
                <a:cs typeface="Arial" panose="020B0604020202020204" pitchFamily="34" charset="0"/>
              </a:rPr>
              <a:t>Code tested with Synopsys VC Formal 2018.09</a:t>
            </a:r>
          </a:p>
        </p:txBody>
      </p:sp>
    </p:spTree>
    <p:extLst>
      <p:ext uri="{BB962C8B-B14F-4D97-AF65-F5344CB8AC3E}">
        <p14:creationId xmlns:p14="http://schemas.microsoft.com/office/powerpoint/2010/main" val="22081442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DA2BFB2-6F98-BD40-99C1-61824DB33478}"/>
              </a:ext>
            </a:extLst>
          </p:cNvPr>
          <p:cNvSpPr>
            <a:spLocks noGrp="1"/>
          </p:cNvSpPr>
          <p:nvPr>
            <p:ph type="title"/>
          </p:nvPr>
        </p:nvSpPr>
        <p:spPr>
          <a:xfrm>
            <a:off x="391234" y="291097"/>
            <a:ext cx="11409528" cy="623304"/>
          </a:xfrm>
        </p:spPr>
        <p:txBody>
          <a:bodyPr>
            <a:normAutofit/>
          </a:bodyPr>
          <a:lstStyle/>
          <a:p>
            <a:r>
              <a:rPr lang="en-US" sz="3600" dirty="0"/>
              <a:t>First Unverified Case Caught by OEA</a:t>
            </a:r>
          </a:p>
        </p:txBody>
      </p:sp>
      <p:sp>
        <p:nvSpPr>
          <p:cNvPr id="11" name="Text Placeholder 3">
            <a:extLst>
              <a:ext uri="{FF2B5EF4-FFF2-40B4-BE49-F238E27FC236}">
                <a16:creationId xmlns:a16="http://schemas.microsoft.com/office/drawing/2014/main" id="{9A3FB693-5CE3-4F0F-8EF2-1327123C8C90}"/>
              </a:ext>
            </a:extLst>
          </p:cNvPr>
          <p:cNvSpPr>
            <a:spLocks noGrp="1"/>
          </p:cNvSpPr>
          <p:nvPr>
            <p:ph type="body" sz="quarter" idx="10"/>
          </p:nvPr>
        </p:nvSpPr>
        <p:spPr>
          <a:xfrm>
            <a:off x="391241" y="1129415"/>
            <a:ext cx="11687869" cy="1360866"/>
          </a:xfrm>
        </p:spPr>
        <p:txBody>
          <a:bodyPr>
            <a:noAutofit/>
          </a:bodyPr>
          <a:lstStyle/>
          <a:p>
            <a:pPr marL="182880" indent="-182880">
              <a:buClr>
                <a:schemeClr val="bg1"/>
              </a:buClr>
            </a:pPr>
            <a:r>
              <a:rPr lang="en-US" sz="2400" dirty="0">
                <a:cs typeface="Arial" panose="020B0604020202020204" pitchFamily="34" charset="0"/>
              </a:rPr>
              <a:t>In a mature end-to-end sign-off setup</a:t>
            </a:r>
            <a:r>
              <a:rPr lang="en-US" sz="2400" dirty="0">
                <a:solidFill>
                  <a:srgbClr val="EE2325"/>
                </a:solidFill>
                <a:cs typeface="Arial" panose="020B0604020202020204" pitchFamily="34" charset="0"/>
              </a:rPr>
              <a:t> </a:t>
            </a:r>
            <a:r>
              <a:rPr lang="en-US" sz="2400" dirty="0">
                <a:cs typeface="Arial" panose="020B0604020202020204" pitchFamily="34" charset="0"/>
              </a:rPr>
              <a:t>supported by COI, Formal Core, and Mutation</a:t>
            </a:r>
          </a:p>
          <a:p>
            <a:pPr marL="525780" lvl="1" indent="-182880">
              <a:buClr>
                <a:schemeClr val="bg1"/>
              </a:buClr>
            </a:pPr>
            <a:r>
              <a:rPr lang="en-US" sz="2400" dirty="0">
                <a:cs typeface="Arial" panose="020B0604020202020204" pitchFamily="34" charset="0"/>
              </a:rPr>
              <a:t>Mismatch of an output at SEC stage</a:t>
            </a:r>
          </a:p>
        </p:txBody>
      </p:sp>
      <p:sp>
        <p:nvSpPr>
          <p:cNvPr id="2" name="TextBox 1">
            <a:extLst>
              <a:ext uri="{FF2B5EF4-FFF2-40B4-BE49-F238E27FC236}">
                <a16:creationId xmlns:a16="http://schemas.microsoft.com/office/drawing/2014/main" id="{3CEF81DC-FC25-4CEA-A2A5-BD7F69A075B1}"/>
              </a:ext>
            </a:extLst>
          </p:cNvPr>
          <p:cNvSpPr txBox="1"/>
          <p:nvPr/>
        </p:nvSpPr>
        <p:spPr>
          <a:xfrm>
            <a:off x="1051265" y="3971771"/>
            <a:ext cx="1233377" cy="461665"/>
          </a:xfrm>
          <a:prstGeom prst="rect">
            <a:avLst/>
          </a:prstGeom>
          <a:noFill/>
        </p:spPr>
        <p:txBody>
          <a:bodyPr wrap="square" rtlCol="0">
            <a:spAutoFit/>
          </a:bodyPr>
          <a:lstStyle/>
          <a:p>
            <a:r>
              <a:rPr lang="en-US" sz="2400" b="1" dirty="0">
                <a:solidFill>
                  <a:srgbClr val="000000"/>
                </a:solidFill>
                <a:latin typeface="Courier New" panose="02070309020205020404" pitchFamily="49" charset="0"/>
                <a:cs typeface="Courier New" panose="02070309020205020404" pitchFamily="49" charset="0"/>
              </a:rPr>
              <a:t>CLOCK</a:t>
            </a:r>
          </a:p>
        </p:txBody>
      </p:sp>
      <p:sp>
        <p:nvSpPr>
          <p:cNvPr id="6" name="TextBox 5">
            <a:extLst>
              <a:ext uri="{FF2B5EF4-FFF2-40B4-BE49-F238E27FC236}">
                <a16:creationId xmlns:a16="http://schemas.microsoft.com/office/drawing/2014/main" id="{ADC1D883-923C-40BA-AFE6-D5588988A91A}"/>
              </a:ext>
            </a:extLst>
          </p:cNvPr>
          <p:cNvSpPr txBox="1"/>
          <p:nvPr/>
        </p:nvSpPr>
        <p:spPr>
          <a:xfrm>
            <a:off x="1051265" y="3411789"/>
            <a:ext cx="1233377" cy="461665"/>
          </a:xfrm>
          <a:prstGeom prst="rect">
            <a:avLst/>
          </a:prstGeom>
          <a:noFill/>
        </p:spPr>
        <p:txBody>
          <a:bodyPr wrap="square" rtlCol="0">
            <a:spAutoFit/>
          </a:bodyPr>
          <a:lstStyle/>
          <a:p>
            <a:r>
              <a:rPr lang="en-US" sz="2400" b="1" dirty="0">
                <a:solidFill>
                  <a:srgbClr val="000000"/>
                </a:solidFill>
                <a:latin typeface="Courier New" panose="02070309020205020404" pitchFamily="49" charset="0"/>
                <a:cs typeface="Courier New" panose="02070309020205020404" pitchFamily="49" charset="0"/>
              </a:rPr>
              <a:t>A_OUT</a:t>
            </a:r>
          </a:p>
        </p:txBody>
      </p:sp>
      <p:cxnSp>
        <p:nvCxnSpPr>
          <p:cNvPr id="7" name="Connector: Elbow 6">
            <a:extLst>
              <a:ext uri="{FF2B5EF4-FFF2-40B4-BE49-F238E27FC236}">
                <a16:creationId xmlns:a16="http://schemas.microsoft.com/office/drawing/2014/main" id="{E83A0B21-C640-428C-821A-03F3E262C765}"/>
              </a:ext>
            </a:extLst>
          </p:cNvPr>
          <p:cNvCxnSpPr>
            <a:cxnSpLocks/>
          </p:cNvCxnSpPr>
          <p:nvPr/>
        </p:nvCxnSpPr>
        <p:spPr>
          <a:xfrm rot="10800000" flipV="1">
            <a:off x="2454764" y="4069828"/>
            <a:ext cx="669850" cy="287077"/>
          </a:xfrm>
          <a:prstGeom prst="bentConnector3">
            <a:avLst/>
          </a:prstGeom>
          <a:ln w="1905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0" name="Connector: Elbow 9">
            <a:extLst>
              <a:ext uri="{FF2B5EF4-FFF2-40B4-BE49-F238E27FC236}">
                <a16:creationId xmlns:a16="http://schemas.microsoft.com/office/drawing/2014/main" id="{64454A41-5CB9-49F7-B1FE-FE9EB2F8E6F6}"/>
              </a:ext>
            </a:extLst>
          </p:cNvPr>
          <p:cNvCxnSpPr>
            <a:cxnSpLocks/>
          </p:cNvCxnSpPr>
          <p:nvPr/>
        </p:nvCxnSpPr>
        <p:spPr>
          <a:xfrm>
            <a:off x="3124614" y="4069828"/>
            <a:ext cx="1169582" cy="287079"/>
          </a:xfrm>
          <a:prstGeom prst="bentConnector3">
            <a:avLst>
              <a:gd name="adj1" fmla="val 50000"/>
            </a:avLst>
          </a:prstGeom>
          <a:ln w="1905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5" name="Connector: Elbow 14">
            <a:extLst>
              <a:ext uri="{FF2B5EF4-FFF2-40B4-BE49-F238E27FC236}">
                <a16:creationId xmlns:a16="http://schemas.microsoft.com/office/drawing/2014/main" id="{5909958D-B641-4621-B5B1-99FCEC38C02E}"/>
              </a:ext>
            </a:extLst>
          </p:cNvPr>
          <p:cNvCxnSpPr>
            <a:cxnSpLocks/>
          </p:cNvCxnSpPr>
          <p:nvPr/>
        </p:nvCxnSpPr>
        <p:spPr>
          <a:xfrm rot="10800000" flipV="1">
            <a:off x="4294196" y="4069828"/>
            <a:ext cx="669850" cy="287077"/>
          </a:xfrm>
          <a:prstGeom prst="bentConnector3">
            <a:avLst/>
          </a:prstGeom>
          <a:ln w="1905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6" name="Connector: Elbow 15">
            <a:extLst>
              <a:ext uri="{FF2B5EF4-FFF2-40B4-BE49-F238E27FC236}">
                <a16:creationId xmlns:a16="http://schemas.microsoft.com/office/drawing/2014/main" id="{CFC64100-F65E-48BE-8ADB-705D9549FEB4}"/>
              </a:ext>
            </a:extLst>
          </p:cNvPr>
          <p:cNvCxnSpPr>
            <a:cxnSpLocks/>
          </p:cNvCxnSpPr>
          <p:nvPr/>
        </p:nvCxnSpPr>
        <p:spPr>
          <a:xfrm>
            <a:off x="4964046" y="4069828"/>
            <a:ext cx="1169582" cy="287079"/>
          </a:xfrm>
          <a:prstGeom prst="bentConnector3">
            <a:avLst>
              <a:gd name="adj1" fmla="val 50000"/>
            </a:avLst>
          </a:prstGeom>
          <a:ln w="1905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7" name="Connector: Elbow 16">
            <a:extLst>
              <a:ext uri="{FF2B5EF4-FFF2-40B4-BE49-F238E27FC236}">
                <a16:creationId xmlns:a16="http://schemas.microsoft.com/office/drawing/2014/main" id="{B182C568-B4E8-4CB8-9C1F-0CBEF41E18BA}"/>
              </a:ext>
            </a:extLst>
          </p:cNvPr>
          <p:cNvCxnSpPr>
            <a:cxnSpLocks/>
          </p:cNvCxnSpPr>
          <p:nvPr/>
        </p:nvCxnSpPr>
        <p:spPr>
          <a:xfrm rot="10800000" flipV="1">
            <a:off x="6133628" y="4068317"/>
            <a:ext cx="669850" cy="287077"/>
          </a:xfrm>
          <a:prstGeom prst="bentConnector3">
            <a:avLst/>
          </a:prstGeom>
          <a:ln w="1905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8" name="Connector: Elbow 17">
            <a:extLst>
              <a:ext uri="{FF2B5EF4-FFF2-40B4-BE49-F238E27FC236}">
                <a16:creationId xmlns:a16="http://schemas.microsoft.com/office/drawing/2014/main" id="{A68CD9E3-8EEF-4422-80DB-3B6387E17CAB}"/>
              </a:ext>
            </a:extLst>
          </p:cNvPr>
          <p:cNvCxnSpPr>
            <a:cxnSpLocks/>
          </p:cNvCxnSpPr>
          <p:nvPr/>
        </p:nvCxnSpPr>
        <p:spPr>
          <a:xfrm>
            <a:off x="6803478" y="4068317"/>
            <a:ext cx="1169582" cy="287079"/>
          </a:xfrm>
          <a:prstGeom prst="bentConnector3">
            <a:avLst>
              <a:gd name="adj1" fmla="val 50000"/>
            </a:avLst>
          </a:prstGeom>
          <a:ln w="1905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9" name="Connector: Elbow 18">
            <a:extLst>
              <a:ext uri="{FF2B5EF4-FFF2-40B4-BE49-F238E27FC236}">
                <a16:creationId xmlns:a16="http://schemas.microsoft.com/office/drawing/2014/main" id="{AF36DF00-B65F-4DBD-A9A4-A8687BCFB135}"/>
              </a:ext>
            </a:extLst>
          </p:cNvPr>
          <p:cNvCxnSpPr>
            <a:cxnSpLocks/>
          </p:cNvCxnSpPr>
          <p:nvPr/>
        </p:nvCxnSpPr>
        <p:spPr>
          <a:xfrm rot="10800000" flipV="1">
            <a:off x="7973059" y="4069826"/>
            <a:ext cx="669850" cy="287077"/>
          </a:xfrm>
          <a:prstGeom prst="bentConnector3">
            <a:avLst/>
          </a:prstGeom>
          <a:ln w="1905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0" name="Connector: Elbow 19">
            <a:extLst>
              <a:ext uri="{FF2B5EF4-FFF2-40B4-BE49-F238E27FC236}">
                <a16:creationId xmlns:a16="http://schemas.microsoft.com/office/drawing/2014/main" id="{82CA3013-66DA-4039-86D4-AA36250EA8B9}"/>
              </a:ext>
            </a:extLst>
          </p:cNvPr>
          <p:cNvCxnSpPr>
            <a:cxnSpLocks/>
          </p:cNvCxnSpPr>
          <p:nvPr/>
        </p:nvCxnSpPr>
        <p:spPr>
          <a:xfrm>
            <a:off x="8642909" y="4069826"/>
            <a:ext cx="1169582" cy="287079"/>
          </a:xfrm>
          <a:prstGeom prst="bentConnector3">
            <a:avLst>
              <a:gd name="adj1" fmla="val 50000"/>
            </a:avLst>
          </a:prstGeom>
          <a:ln w="1905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1" name="Connector: Elbow 20">
            <a:extLst>
              <a:ext uri="{FF2B5EF4-FFF2-40B4-BE49-F238E27FC236}">
                <a16:creationId xmlns:a16="http://schemas.microsoft.com/office/drawing/2014/main" id="{B621AAC4-44FC-4562-ACD2-11594344AB04}"/>
              </a:ext>
            </a:extLst>
          </p:cNvPr>
          <p:cNvCxnSpPr>
            <a:cxnSpLocks/>
          </p:cNvCxnSpPr>
          <p:nvPr/>
        </p:nvCxnSpPr>
        <p:spPr>
          <a:xfrm rot="10800000" flipV="1">
            <a:off x="9812490" y="4068055"/>
            <a:ext cx="669850" cy="287077"/>
          </a:xfrm>
          <a:prstGeom prst="bentConnector3">
            <a:avLst/>
          </a:prstGeom>
          <a:ln w="1905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2" name="Connector: Elbow 21">
            <a:extLst>
              <a:ext uri="{FF2B5EF4-FFF2-40B4-BE49-F238E27FC236}">
                <a16:creationId xmlns:a16="http://schemas.microsoft.com/office/drawing/2014/main" id="{330EC829-F26D-4742-8F50-B7E7CF5BAA1F}"/>
              </a:ext>
            </a:extLst>
          </p:cNvPr>
          <p:cNvCxnSpPr>
            <a:cxnSpLocks/>
          </p:cNvCxnSpPr>
          <p:nvPr/>
        </p:nvCxnSpPr>
        <p:spPr>
          <a:xfrm>
            <a:off x="10482340" y="4068055"/>
            <a:ext cx="1169582" cy="287079"/>
          </a:xfrm>
          <a:prstGeom prst="bentConnector3">
            <a:avLst>
              <a:gd name="adj1" fmla="val 50000"/>
            </a:avLst>
          </a:prstGeom>
          <a:ln w="19050">
            <a:solidFill>
              <a:srgbClr val="000000"/>
            </a:solidFill>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76828B17-8576-4336-874A-14B328D3AB78}"/>
              </a:ext>
            </a:extLst>
          </p:cNvPr>
          <p:cNvSpPr/>
          <p:nvPr/>
        </p:nvSpPr>
        <p:spPr>
          <a:xfrm>
            <a:off x="2284642" y="3510961"/>
            <a:ext cx="2349796" cy="320226"/>
          </a:xfrm>
          <a:prstGeom prst="rect">
            <a:avLst/>
          </a:prstGeom>
          <a:noFill/>
          <a:ln w="158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179F0836-7D4E-4714-91BD-F5A9950CA8BD}"/>
              </a:ext>
            </a:extLst>
          </p:cNvPr>
          <p:cNvSpPr/>
          <p:nvPr/>
        </p:nvSpPr>
        <p:spPr>
          <a:xfrm>
            <a:off x="4637983" y="3512668"/>
            <a:ext cx="1834558" cy="318518"/>
          </a:xfrm>
          <a:prstGeom prst="rect">
            <a:avLst/>
          </a:prstGeom>
          <a:noFill/>
          <a:ln w="158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9DEC2EBA-15B8-47C9-8DEB-930A3431E3E0}"/>
              </a:ext>
            </a:extLst>
          </p:cNvPr>
          <p:cNvSpPr/>
          <p:nvPr/>
        </p:nvSpPr>
        <p:spPr>
          <a:xfrm>
            <a:off x="6480960" y="3511305"/>
            <a:ext cx="1834558" cy="320226"/>
          </a:xfrm>
          <a:prstGeom prst="rect">
            <a:avLst/>
          </a:prstGeom>
          <a:solidFill>
            <a:srgbClr val="FF0000"/>
          </a:solidFill>
          <a:ln w="158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t>
            </a:r>
          </a:p>
        </p:txBody>
      </p:sp>
      <p:sp>
        <p:nvSpPr>
          <p:cNvPr id="27" name="Rectangle 26">
            <a:extLst>
              <a:ext uri="{FF2B5EF4-FFF2-40B4-BE49-F238E27FC236}">
                <a16:creationId xmlns:a16="http://schemas.microsoft.com/office/drawing/2014/main" id="{25D214FF-2EEA-4B90-BCD0-A70FBFE40F9B}"/>
              </a:ext>
            </a:extLst>
          </p:cNvPr>
          <p:cNvSpPr/>
          <p:nvPr/>
        </p:nvSpPr>
        <p:spPr>
          <a:xfrm>
            <a:off x="8307984" y="3513202"/>
            <a:ext cx="1834558" cy="317361"/>
          </a:xfrm>
          <a:prstGeom prst="rect">
            <a:avLst/>
          </a:prstGeom>
          <a:noFill/>
          <a:ln w="158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89A012A1-42B0-4E2C-A36F-F1A6843A7447}"/>
              </a:ext>
            </a:extLst>
          </p:cNvPr>
          <p:cNvSpPr/>
          <p:nvPr/>
        </p:nvSpPr>
        <p:spPr>
          <a:xfrm>
            <a:off x="10149852" y="3512930"/>
            <a:ext cx="1502070" cy="320226"/>
          </a:xfrm>
          <a:prstGeom prst="rect">
            <a:avLst/>
          </a:prstGeom>
          <a:noFill/>
          <a:ln w="1587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Left Brace 29">
            <a:extLst>
              <a:ext uri="{FF2B5EF4-FFF2-40B4-BE49-F238E27FC236}">
                <a16:creationId xmlns:a16="http://schemas.microsoft.com/office/drawing/2014/main" id="{4CBEE8C9-6431-43CE-90DE-BFF22FA5B3E5}"/>
              </a:ext>
            </a:extLst>
          </p:cNvPr>
          <p:cNvSpPr/>
          <p:nvPr/>
        </p:nvSpPr>
        <p:spPr>
          <a:xfrm rot="5400000">
            <a:off x="3983303" y="979457"/>
            <a:ext cx="790575" cy="4187899"/>
          </a:xfrm>
          <a:prstGeom prst="leftBrace">
            <a:avLst/>
          </a:prstGeom>
          <a:ln w="15875">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Left Brace 30">
            <a:extLst>
              <a:ext uri="{FF2B5EF4-FFF2-40B4-BE49-F238E27FC236}">
                <a16:creationId xmlns:a16="http://schemas.microsoft.com/office/drawing/2014/main" id="{400C5A63-AB13-49AF-B952-A6B2D830C66E}"/>
              </a:ext>
            </a:extLst>
          </p:cNvPr>
          <p:cNvSpPr/>
          <p:nvPr/>
        </p:nvSpPr>
        <p:spPr>
          <a:xfrm rot="5400000">
            <a:off x="9584664" y="1404805"/>
            <a:ext cx="790575" cy="3343938"/>
          </a:xfrm>
          <a:prstGeom prst="leftBrace">
            <a:avLst/>
          </a:prstGeom>
          <a:ln w="15875">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TextBox 31">
            <a:extLst>
              <a:ext uri="{FF2B5EF4-FFF2-40B4-BE49-F238E27FC236}">
                <a16:creationId xmlns:a16="http://schemas.microsoft.com/office/drawing/2014/main" id="{E8B5AEE5-0640-4A64-A199-F8734D7CA242}"/>
              </a:ext>
            </a:extLst>
          </p:cNvPr>
          <p:cNvSpPr txBox="1"/>
          <p:nvPr/>
        </p:nvSpPr>
        <p:spPr>
          <a:xfrm>
            <a:off x="3124614" y="2214919"/>
            <a:ext cx="2609851" cy="400110"/>
          </a:xfrm>
          <a:prstGeom prst="rect">
            <a:avLst/>
          </a:prstGeom>
          <a:noFill/>
        </p:spPr>
        <p:txBody>
          <a:bodyPr wrap="square" rtlCol="0">
            <a:spAutoFit/>
          </a:bodyPr>
          <a:lstStyle/>
          <a:p>
            <a:r>
              <a:rPr lang="en-US" sz="2000" dirty="0">
                <a:solidFill>
                  <a:srgbClr val="002060"/>
                </a:solidFill>
              </a:rPr>
              <a:t>Verified by Assert_1</a:t>
            </a:r>
          </a:p>
        </p:txBody>
      </p:sp>
      <p:sp>
        <p:nvSpPr>
          <p:cNvPr id="33" name="TextBox 32">
            <a:extLst>
              <a:ext uri="{FF2B5EF4-FFF2-40B4-BE49-F238E27FC236}">
                <a16:creationId xmlns:a16="http://schemas.microsoft.com/office/drawing/2014/main" id="{E0022473-F972-4288-96D8-EACB3500E77B}"/>
              </a:ext>
            </a:extLst>
          </p:cNvPr>
          <p:cNvSpPr txBox="1"/>
          <p:nvPr/>
        </p:nvSpPr>
        <p:spPr>
          <a:xfrm>
            <a:off x="8675025" y="2167264"/>
            <a:ext cx="2609851" cy="400110"/>
          </a:xfrm>
          <a:prstGeom prst="rect">
            <a:avLst/>
          </a:prstGeom>
          <a:noFill/>
        </p:spPr>
        <p:txBody>
          <a:bodyPr wrap="square" rtlCol="0">
            <a:spAutoFit/>
          </a:bodyPr>
          <a:lstStyle/>
          <a:p>
            <a:r>
              <a:rPr lang="en-US" sz="2000" dirty="0">
                <a:solidFill>
                  <a:srgbClr val="002060"/>
                </a:solidFill>
              </a:rPr>
              <a:t>Verified by Assert_2</a:t>
            </a:r>
          </a:p>
        </p:txBody>
      </p:sp>
      <p:sp>
        <p:nvSpPr>
          <p:cNvPr id="34" name="Explosion: 14 Points 33">
            <a:extLst>
              <a:ext uri="{FF2B5EF4-FFF2-40B4-BE49-F238E27FC236}">
                <a16:creationId xmlns:a16="http://schemas.microsoft.com/office/drawing/2014/main" id="{18422B57-EAFD-460A-86A4-11AE1217A725}"/>
              </a:ext>
            </a:extLst>
          </p:cNvPr>
          <p:cNvSpPr/>
          <p:nvPr/>
        </p:nvSpPr>
        <p:spPr>
          <a:xfrm>
            <a:off x="6339191" y="1672186"/>
            <a:ext cx="2409825" cy="1799876"/>
          </a:xfrm>
          <a:prstGeom prst="irregularSeal2">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Un-verified</a:t>
            </a:r>
          </a:p>
        </p:txBody>
      </p:sp>
      <p:sp>
        <p:nvSpPr>
          <p:cNvPr id="29" name="Text Placeholder 3">
            <a:extLst>
              <a:ext uri="{FF2B5EF4-FFF2-40B4-BE49-F238E27FC236}">
                <a16:creationId xmlns:a16="http://schemas.microsoft.com/office/drawing/2014/main" id="{06CA22F6-7196-4DEF-B2BC-E3FA50B395C8}"/>
              </a:ext>
            </a:extLst>
          </p:cNvPr>
          <p:cNvSpPr txBox="1">
            <a:spLocks/>
          </p:cNvSpPr>
          <p:nvPr/>
        </p:nvSpPr>
        <p:spPr>
          <a:xfrm>
            <a:off x="391234" y="4794962"/>
            <a:ext cx="4851975" cy="1615566"/>
          </a:xfrm>
          <a:prstGeom prst="rect">
            <a:avLst/>
          </a:prstGeom>
        </p:spPr>
        <p:txBody>
          <a:bodyPr vert="horz" lIns="91440" tIns="45720" rIns="91440" bIns="45720" rtlCol="0">
            <a:noAutofit/>
          </a:bodyPr>
          <a:lstStyle>
            <a:lvl1pPr marL="457200" marR="0" indent="-457200" algn="l" defTabSz="914400" rtl="0" eaLnBrk="1" fontAlgn="auto" latinLnBrk="0" hangingPunct="1">
              <a:lnSpc>
                <a:spcPct val="90000"/>
              </a:lnSpc>
              <a:spcBef>
                <a:spcPts val="1000"/>
              </a:spcBef>
              <a:spcAft>
                <a:spcPts val="0"/>
              </a:spcAft>
              <a:buClr>
                <a:schemeClr val="tx1">
                  <a:lumMod val="85000"/>
                </a:schemeClr>
              </a:buClr>
              <a:buSzTx/>
              <a:buFont typeface="Arial" panose="020B0604020202020204" pitchFamily="34" charset="0"/>
              <a:buChar char="•"/>
              <a:tabLst/>
              <a:defRPr sz="1800" b="0" i="0" kern="1200">
                <a:solidFill>
                  <a:schemeClr val="bg1"/>
                </a:solidFill>
                <a:latin typeface="Arial" panose="020B0604020202020204" pitchFamily="34" charset="0"/>
                <a:ea typeface="+mn-ea"/>
                <a:cs typeface="+mn-cs"/>
              </a:defRPr>
            </a:lvl1pPr>
            <a:lvl2pPr marL="800100" indent="-342900" algn="l" defTabSz="914400" rtl="0" eaLnBrk="1" latinLnBrk="0" hangingPunct="1">
              <a:lnSpc>
                <a:spcPct val="90000"/>
              </a:lnSpc>
              <a:spcBef>
                <a:spcPts val="500"/>
              </a:spcBef>
              <a:buClr>
                <a:schemeClr val="tx1">
                  <a:lumMod val="85000"/>
                </a:schemeClr>
              </a:buClr>
              <a:buFont typeface="Arial" panose="020B0604020202020204" pitchFamily="34" charset="0"/>
              <a:buChar char="•"/>
              <a:defRPr sz="2000" b="0" i="0" kern="1200">
                <a:solidFill>
                  <a:schemeClr val="bg1"/>
                </a:solidFill>
                <a:latin typeface="Arial" panose="020B0604020202020204" pitchFamily="34" charset="0"/>
                <a:ea typeface="+mn-ea"/>
                <a:cs typeface="+mn-cs"/>
              </a:defRPr>
            </a:lvl2pPr>
            <a:lvl3pPr marL="1257300" indent="-342900" algn="l" defTabSz="914400" rtl="0" eaLnBrk="1" latinLnBrk="0" hangingPunct="1">
              <a:lnSpc>
                <a:spcPct val="90000"/>
              </a:lnSpc>
              <a:spcBef>
                <a:spcPts val="500"/>
              </a:spcBef>
              <a:buClr>
                <a:schemeClr val="tx1">
                  <a:lumMod val="85000"/>
                </a:schemeClr>
              </a:buClr>
              <a:buFont typeface="Arial" panose="020B0604020202020204" pitchFamily="34" charset="0"/>
              <a:buChar char="•"/>
              <a:defRPr sz="1800" b="0" i="0" kern="1200">
                <a:solidFill>
                  <a:schemeClr val="bg1"/>
                </a:solidFill>
                <a:latin typeface="Arial" panose="020B0604020202020204" pitchFamily="34" charset="0"/>
                <a:ea typeface="+mn-ea"/>
                <a:cs typeface="+mn-cs"/>
              </a:defRPr>
            </a:lvl3pPr>
            <a:lvl4pPr marL="1657350" indent="-285750" algn="l" defTabSz="914400" rtl="0" eaLnBrk="1" latinLnBrk="0" hangingPunct="1">
              <a:lnSpc>
                <a:spcPct val="90000"/>
              </a:lnSpc>
              <a:spcBef>
                <a:spcPts val="500"/>
              </a:spcBef>
              <a:buClr>
                <a:schemeClr val="tx1">
                  <a:lumMod val="85000"/>
                </a:schemeClr>
              </a:buClr>
              <a:buFont typeface="Arial" panose="020B0604020202020204" pitchFamily="34" charset="0"/>
              <a:buChar char="•"/>
              <a:defRPr sz="1600" b="0" i="0" kern="1200">
                <a:solidFill>
                  <a:schemeClr val="bg1"/>
                </a:solidFill>
                <a:latin typeface="Arial" panose="020B0604020202020204" pitchFamily="34" charset="0"/>
                <a:ea typeface="+mn-ea"/>
                <a:cs typeface="+mn-cs"/>
              </a:defRPr>
            </a:lvl4pPr>
            <a:lvl5pPr marL="2114550" indent="-285750" algn="l" defTabSz="914400" rtl="0" eaLnBrk="1" latinLnBrk="0" hangingPunct="1">
              <a:lnSpc>
                <a:spcPct val="90000"/>
              </a:lnSpc>
              <a:spcBef>
                <a:spcPts val="500"/>
              </a:spcBef>
              <a:buClr>
                <a:schemeClr val="tx1">
                  <a:lumMod val="85000"/>
                </a:schemeClr>
              </a:buClr>
              <a:buFont typeface="Arial" panose="020B0604020202020204" pitchFamily="34" charset="0"/>
              <a:buChar char="•"/>
              <a:defRPr sz="1600" b="0" i="0" kern="1200">
                <a:solidFill>
                  <a:schemeClr val="bg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82880" indent="-182880">
              <a:buClr>
                <a:schemeClr val="bg1"/>
              </a:buClr>
            </a:pPr>
            <a:r>
              <a:rPr lang="en-US" sz="2400" dirty="0">
                <a:cs typeface="Arial" panose="020B0604020202020204" pitchFamily="34" charset="0"/>
              </a:rPr>
              <a:t>More mature setups were tried</a:t>
            </a:r>
          </a:p>
          <a:p>
            <a:pPr marL="182880" indent="-182880">
              <a:buClr>
                <a:schemeClr val="bg1"/>
              </a:buClr>
            </a:pPr>
            <a:r>
              <a:rPr lang="en-US" sz="2400" b="1" i="1" dirty="0">
                <a:cs typeface="Arial" panose="020B0604020202020204" pitchFamily="34" charset="0"/>
              </a:rPr>
              <a:t>OEA can be a strong sign-off metric</a:t>
            </a:r>
          </a:p>
        </p:txBody>
      </p:sp>
      <p:sp>
        <p:nvSpPr>
          <p:cNvPr id="35" name="Rectangle 34">
            <a:extLst>
              <a:ext uri="{FF2B5EF4-FFF2-40B4-BE49-F238E27FC236}">
                <a16:creationId xmlns:a16="http://schemas.microsoft.com/office/drawing/2014/main" id="{9AA42EF5-727A-464D-9932-4B28D7B88DBD}"/>
              </a:ext>
            </a:extLst>
          </p:cNvPr>
          <p:cNvSpPr/>
          <p:nvPr/>
        </p:nvSpPr>
        <p:spPr>
          <a:xfrm>
            <a:off x="7147904" y="4752071"/>
            <a:ext cx="1527121" cy="756406"/>
          </a:xfrm>
          <a:prstGeom prst="rect">
            <a:avLst/>
          </a:prstGeom>
          <a:solidFill>
            <a:schemeClr val="accent4"/>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US" sz="3600" dirty="0">
                <a:solidFill>
                  <a:schemeClr val="tx1"/>
                </a:solidFill>
              </a:rPr>
              <a:t>+</a:t>
            </a:r>
          </a:p>
        </p:txBody>
      </p:sp>
      <p:sp>
        <p:nvSpPr>
          <p:cNvPr id="36" name="Rectangle 35">
            <a:extLst>
              <a:ext uri="{FF2B5EF4-FFF2-40B4-BE49-F238E27FC236}">
                <a16:creationId xmlns:a16="http://schemas.microsoft.com/office/drawing/2014/main" id="{02BA722F-765E-4617-8045-3E577DFBD6C8}"/>
              </a:ext>
            </a:extLst>
          </p:cNvPr>
          <p:cNvSpPr/>
          <p:nvPr/>
        </p:nvSpPr>
        <p:spPr>
          <a:xfrm>
            <a:off x="8675025" y="4752071"/>
            <a:ext cx="1521398" cy="756406"/>
          </a:xfrm>
          <a:prstGeom prst="rect">
            <a:avLst/>
          </a:prstGeom>
          <a:solidFill>
            <a:schemeClr val="bg2"/>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US" sz="3600" dirty="0">
                <a:solidFill>
                  <a:schemeClr val="tx1"/>
                </a:solidFill>
              </a:rPr>
              <a:t>++</a:t>
            </a:r>
          </a:p>
        </p:txBody>
      </p:sp>
      <p:sp>
        <p:nvSpPr>
          <p:cNvPr id="37" name="Rectangle 36">
            <a:extLst>
              <a:ext uri="{FF2B5EF4-FFF2-40B4-BE49-F238E27FC236}">
                <a16:creationId xmlns:a16="http://schemas.microsoft.com/office/drawing/2014/main" id="{6C8F3899-E602-4596-831A-9317307073C5}"/>
              </a:ext>
            </a:extLst>
          </p:cNvPr>
          <p:cNvSpPr/>
          <p:nvPr/>
        </p:nvSpPr>
        <p:spPr>
          <a:xfrm>
            <a:off x="10196605" y="4752071"/>
            <a:ext cx="1527121" cy="756406"/>
          </a:xfrm>
          <a:prstGeom prst="rect">
            <a:avLst/>
          </a:prstGeom>
          <a:solidFill>
            <a:schemeClr val="accent5">
              <a:lumMod val="7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US" sz="3600" dirty="0">
                <a:solidFill>
                  <a:schemeClr val="tx1"/>
                </a:solidFill>
              </a:rPr>
              <a:t>+++</a:t>
            </a:r>
          </a:p>
        </p:txBody>
      </p:sp>
      <p:sp>
        <p:nvSpPr>
          <p:cNvPr id="47" name="Rectangle 129">
            <a:extLst>
              <a:ext uri="{FF2B5EF4-FFF2-40B4-BE49-F238E27FC236}">
                <a16:creationId xmlns:a16="http://schemas.microsoft.com/office/drawing/2014/main" id="{20A1CC61-80E1-4F6F-A378-BF390656170A}"/>
              </a:ext>
            </a:extLst>
          </p:cNvPr>
          <p:cNvSpPr>
            <a:spLocks/>
          </p:cNvSpPr>
          <p:nvPr/>
        </p:nvSpPr>
        <p:spPr bwMode="auto">
          <a:xfrm>
            <a:off x="5844463" y="5600657"/>
            <a:ext cx="1303440" cy="3225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lgn="ct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2000" b="1" dirty="0">
                <a:solidFill>
                  <a:schemeClr val="bg1"/>
                </a:solidFill>
                <a:latin typeface="Arial" panose="020B0604020202020204" pitchFamily="34" charset="0"/>
                <a:cs typeface="Arial" panose="020B0604020202020204" pitchFamily="34" charset="0"/>
                <a:sym typeface="Helvetica" charset="0"/>
              </a:rPr>
              <a:t>Findings</a:t>
            </a:r>
          </a:p>
        </p:txBody>
      </p:sp>
      <p:cxnSp>
        <p:nvCxnSpPr>
          <p:cNvPr id="53" name="Straight Connector 52">
            <a:extLst>
              <a:ext uri="{FF2B5EF4-FFF2-40B4-BE49-F238E27FC236}">
                <a16:creationId xmlns:a16="http://schemas.microsoft.com/office/drawing/2014/main" id="{9ADFC66D-F81F-47DF-A37C-DCBC2A444625}"/>
              </a:ext>
            </a:extLst>
          </p:cNvPr>
          <p:cNvCxnSpPr>
            <a:cxnSpLocks/>
          </p:cNvCxnSpPr>
          <p:nvPr/>
        </p:nvCxnSpPr>
        <p:spPr>
          <a:xfrm>
            <a:off x="8676487" y="5511759"/>
            <a:ext cx="0" cy="567304"/>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54" name="Straight Connector 53">
            <a:extLst>
              <a:ext uri="{FF2B5EF4-FFF2-40B4-BE49-F238E27FC236}">
                <a16:creationId xmlns:a16="http://schemas.microsoft.com/office/drawing/2014/main" id="{4163168C-19E5-4AE2-BEB3-1352CCA0DED0}"/>
              </a:ext>
            </a:extLst>
          </p:cNvPr>
          <p:cNvCxnSpPr>
            <a:cxnSpLocks/>
          </p:cNvCxnSpPr>
          <p:nvPr/>
        </p:nvCxnSpPr>
        <p:spPr>
          <a:xfrm>
            <a:off x="7147903" y="5508477"/>
            <a:ext cx="1" cy="567304"/>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55" name="Straight Connector 54">
            <a:extLst>
              <a:ext uri="{FF2B5EF4-FFF2-40B4-BE49-F238E27FC236}">
                <a16:creationId xmlns:a16="http://schemas.microsoft.com/office/drawing/2014/main" id="{2CD141B0-6D3F-423B-9F56-732B0C5C804A}"/>
              </a:ext>
            </a:extLst>
          </p:cNvPr>
          <p:cNvCxnSpPr>
            <a:cxnSpLocks/>
          </p:cNvCxnSpPr>
          <p:nvPr/>
        </p:nvCxnSpPr>
        <p:spPr>
          <a:xfrm>
            <a:off x="10196605" y="5501385"/>
            <a:ext cx="0" cy="567304"/>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58" name="Straight Connector 57">
            <a:extLst>
              <a:ext uri="{FF2B5EF4-FFF2-40B4-BE49-F238E27FC236}">
                <a16:creationId xmlns:a16="http://schemas.microsoft.com/office/drawing/2014/main" id="{B1664C05-9211-432F-A0EE-58E5B3B24359}"/>
              </a:ext>
            </a:extLst>
          </p:cNvPr>
          <p:cNvCxnSpPr>
            <a:cxnSpLocks/>
          </p:cNvCxnSpPr>
          <p:nvPr/>
        </p:nvCxnSpPr>
        <p:spPr>
          <a:xfrm>
            <a:off x="5734465" y="5504935"/>
            <a:ext cx="5976830" cy="0"/>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sp>
        <p:nvSpPr>
          <p:cNvPr id="76" name="Rectangle 129">
            <a:extLst>
              <a:ext uri="{FF2B5EF4-FFF2-40B4-BE49-F238E27FC236}">
                <a16:creationId xmlns:a16="http://schemas.microsoft.com/office/drawing/2014/main" id="{039F2BC9-EE0A-4664-B70D-DDD5DD4AA684}"/>
              </a:ext>
            </a:extLst>
          </p:cNvPr>
          <p:cNvSpPr>
            <a:spLocks/>
          </p:cNvSpPr>
          <p:nvPr/>
        </p:nvSpPr>
        <p:spPr bwMode="auto">
          <a:xfrm>
            <a:off x="5789465" y="4873383"/>
            <a:ext cx="1303440" cy="45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lgn="ct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2000" b="1" dirty="0">
                <a:solidFill>
                  <a:schemeClr val="bg1"/>
                </a:solidFill>
                <a:latin typeface="Arial" panose="020B0604020202020204" pitchFamily="34" charset="0"/>
                <a:cs typeface="Arial" panose="020B0604020202020204" pitchFamily="34" charset="0"/>
                <a:sym typeface="Helvetica" charset="0"/>
              </a:rPr>
              <a:t>Design Size</a:t>
            </a:r>
          </a:p>
        </p:txBody>
      </p:sp>
      <p:sp>
        <p:nvSpPr>
          <p:cNvPr id="77" name="Rectangle 129">
            <a:extLst>
              <a:ext uri="{FF2B5EF4-FFF2-40B4-BE49-F238E27FC236}">
                <a16:creationId xmlns:a16="http://schemas.microsoft.com/office/drawing/2014/main" id="{8A70702F-4687-4A2A-AC90-11C66165180C}"/>
              </a:ext>
            </a:extLst>
          </p:cNvPr>
          <p:cNvSpPr>
            <a:spLocks/>
          </p:cNvSpPr>
          <p:nvPr/>
        </p:nvSpPr>
        <p:spPr bwMode="auto">
          <a:xfrm>
            <a:off x="7260474" y="5600657"/>
            <a:ext cx="1303440" cy="3225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lgn="ct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2000" b="1" dirty="0">
                <a:solidFill>
                  <a:schemeClr val="bg1"/>
                </a:solidFill>
                <a:latin typeface="Arial" panose="020B0604020202020204" pitchFamily="34" charset="0"/>
                <a:cs typeface="Arial" panose="020B0604020202020204" pitchFamily="34" charset="0"/>
                <a:sym typeface="Helvetica" charset="0"/>
              </a:rPr>
              <a:t>1</a:t>
            </a:r>
          </a:p>
        </p:txBody>
      </p:sp>
      <p:sp>
        <p:nvSpPr>
          <p:cNvPr id="78" name="Rectangle 129">
            <a:extLst>
              <a:ext uri="{FF2B5EF4-FFF2-40B4-BE49-F238E27FC236}">
                <a16:creationId xmlns:a16="http://schemas.microsoft.com/office/drawing/2014/main" id="{A3C00D3C-029B-4069-9AB4-4251F99C8D2C}"/>
              </a:ext>
            </a:extLst>
          </p:cNvPr>
          <p:cNvSpPr>
            <a:spLocks/>
          </p:cNvSpPr>
          <p:nvPr/>
        </p:nvSpPr>
        <p:spPr bwMode="auto">
          <a:xfrm>
            <a:off x="8789061" y="5600657"/>
            <a:ext cx="1303440" cy="3225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lgn="ct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2000" b="1" dirty="0">
                <a:solidFill>
                  <a:schemeClr val="bg1"/>
                </a:solidFill>
                <a:latin typeface="Arial" panose="020B0604020202020204" pitchFamily="34" charset="0"/>
                <a:cs typeface="Arial" panose="020B0604020202020204" pitchFamily="34" charset="0"/>
                <a:sym typeface="Helvetica" charset="0"/>
              </a:rPr>
              <a:t>~25</a:t>
            </a:r>
          </a:p>
        </p:txBody>
      </p:sp>
      <p:sp>
        <p:nvSpPr>
          <p:cNvPr id="79" name="Rectangle 129">
            <a:extLst>
              <a:ext uri="{FF2B5EF4-FFF2-40B4-BE49-F238E27FC236}">
                <a16:creationId xmlns:a16="http://schemas.microsoft.com/office/drawing/2014/main" id="{85FA5228-D2B2-456A-920E-949348B15172}"/>
              </a:ext>
            </a:extLst>
          </p:cNvPr>
          <p:cNvSpPr>
            <a:spLocks/>
          </p:cNvSpPr>
          <p:nvPr/>
        </p:nvSpPr>
        <p:spPr bwMode="auto">
          <a:xfrm>
            <a:off x="10249167" y="5600657"/>
            <a:ext cx="1303440" cy="3225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lIns="0" tIns="0" rIns="0" bIns="0"/>
          <a:lstStyle/>
          <a:p>
            <a:pPr algn="ct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2000" b="1" dirty="0">
                <a:solidFill>
                  <a:schemeClr val="bg1"/>
                </a:solidFill>
                <a:latin typeface="Arial" panose="020B0604020202020204" pitchFamily="34" charset="0"/>
                <a:cs typeface="Arial" panose="020B0604020202020204" pitchFamily="34" charset="0"/>
                <a:sym typeface="Helvetica" charset="0"/>
              </a:rPr>
              <a:t>???</a:t>
            </a:r>
          </a:p>
        </p:txBody>
      </p:sp>
    </p:spTree>
    <p:extLst>
      <p:ext uri="{BB962C8B-B14F-4D97-AF65-F5344CB8AC3E}">
        <p14:creationId xmlns:p14="http://schemas.microsoft.com/office/powerpoint/2010/main" val="4104107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9">
                                            <p:txEl>
                                              <p:pRg st="0" end="0"/>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7"/>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7"/>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53"/>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54"/>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55"/>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58"/>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76"/>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77"/>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78"/>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79"/>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30" grpId="0" animBg="1"/>
      <p:bldP spid="31" grpId="0" animBg="1"/>
      <p:bldP spid="32" grpId="0"/>
      <p:bldP spid="33" grpId="0"/>
      <p:bldP spid="34" grpId="0" animBg="1"/>
      <p:bldP spid="29" grpId="0" uiExpand="1" build="p"/>
      <p:bldP spid="35" grpId="0" animBg="1"/>
      <p:bldP spid="36" grpId="0" animBg="1"/>
      <p:bldP spid="37" grpId="0" animBg="1"/>
      <p:bldP spid="47" grpId="0"/>
      <p:bldP spid="76" grpId="0"/>
      <p:bldP spid="77" grpId="0"/>
      <p:bldP spid="78" grpId="0"/>
      <p:bldP spid="7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18522267-7C41-214B-ACDE-01B8F531AB17}"/>
              </a:ext>
            </a:extLst>
          </p:cNvPr>
          <p:cNvSpPr>
            <a:spLocks noGrp="1"/>
          </p:cNvSpPr>
          <p:nvPr>
            <p:ph type="body" sz="quarter" idx="10"/>
          </p:nvPr>
        </p:nvSpPr>
        <p:spPr>
          <a:xfrm>
            <a:off x="386482" y="394872"/>
            <a:ext cx="7698145" cy="6110703"/>
          </a:xfrm>
        </p:spPr>
        <p:txBody>
          <a:bodyPr>
            <a:noAutofit/>
          </a:bodyPr>
          <a:lstStyle/>
          <a:p>
            <a:pPr marL="182880" indent="-182880">
              <a:buClr>
                <a:schemeClr val="bg1"/>
              </a:buClr>
            </a:pPr>
            <a:r>
              <a:rPr lang="en-US" sz="2400" dirty="0">
                <a:cs typeface="Arial" panose="020B0604020202020204" pitchFamily="34" charset="0"/>
              </a:rPr>
              <a:t>OEA flow starts with assertions proven by FPV</a:t>
            </a:r>
          </a:p>
          <a:p>
            <a:pPr marL="182880" indent="-182880">
              <a:buClr>
                <a:schemeClr val="bg1"/>
              </a:buClr>
            </a:pPr>
            <a:r>
              <a:rPr lang="en-US" sz="2400" dirty="0">
                <a:cs typeface="Arial" panose="020B0604020202020204" pitchFamily="34" charset="0"/>
              </a:rPr>
              <a:t>Sequential Equivalence Check (SEC/SEQ/SLEC) compares DUT to assumptions (were assertions)</a:t>
            </a:r>
          </a:p>
          <a:p>
            <a:pPr marL="182880" indent="-182880">
              <a:buClr>
                <a:schemeClr val="bg1"/>
              </a:buClr>
            </a:pPr>
            <a:r>
              <a:rPr lang="en-US" sz="2400" dirty="0">
                <a:cs typeface="Arial" panose="020B0604020202020204" pitchFamily="34" charset="0"/>
              </a:rPr>
              <a:t>Properties model the DUT at any equivalent output, hence, this output is proven to be verified</a:t>
            </a:r>
          </a:p>
          <a:p>
            <a:pPr marL="182880" indent="-182880">
              <a:buClr>
                <a:schemeClr val="bg1"/>
              </a:buClr>
            </a:pPr>
            <a:r>
              <a:rPr lang="en-US" sz="2400" dirty="0">
                <a:cs typeface="Arial" panose="020B0604020202020204" pitchFamily="34" charset="0"/>
              </a:rPr>
              <a:t>Otherwise, a</a:t>
            </a:r>
            <a:r>
              <a:rPr lang="en-US" sz="2400" dirty="0">
                <a:solidFill>
                  <a:srgbClr val="0070C0"/>
                </a:solidFill>
                <a:cs typeface="Arial" panose="020B0604020202020204" pitchFamily="34" charset="0"/>
              </a:rPr>
              <a:t> </a:t>
            </a:r>
            <a:r>
              <a:rPr lang="en-US" sz="2400" dirty="0">
                <a:cs typeface="Arial" panose="020B0604020202020204" pitchFamily="34" charset="0"/>
              </a:rPr>
              <a:t>formal tool can</a:t>
            </a:r>
            <a:r>
              <a:rPr lang="en-US" sz="2400" dirty="0">
                <a:solidFill>
                  <a:srgbClr val="0070C0"/>
                </a:solidFill>
                <a:cs typeface="Arial" panose="020B0604020202020204" pitchFamily="34" charset="0"/>
              </a:rPr>
              <a:t> </a:t>
            </a:r>
            <a:r>
              <a:rPr lang="en-US" sz="2400" dirty="0">
                <a:cs typeface="Arial" panose="020B0604020202020204" pitchFamily="34" charset="0"/>
              </a:rPr>
              <a:t>generate a waveform showing a scenario and indicating the difference</a:t>
            </a:r>
          </a:p>
          <a:p>
            <a:pPr marL="182880" indent="-182880">
              <a:buClr>
                <a:schemeClr val="bg1"/>
              </a:buClr>
            </a:pPr>
            <a:r>
              <a:rPr lang="en-US" sz="2400" dirty="0">
                <a:cs typeface="Arial" panose="020B0604020202020204" pitchFamily="34" charset="0"/>
              </a:rPr>
              <a:t>Unverified case can result in a</a:t>
            </a:r>
            <a:r>
              <a:rPr lang="en-US" sz="2400" dirty="0">
                <a:solidFill>
                  <a:srgbClr val="0070C0"/>
                </a:solidFill>
                <a:cs typeface="Arial" panose="020B0604020202020204" pitchFamily="34" charset="0"/>
              </a:rPr>
              <a:t> </a:t>
            </a:r>
            <a:r>
              <a:rPr lang="en-US" sz="2400" dirty="0">
                <a:cs typeface="Arial" panose="020B0604020202020204" pitchFamily="34" charset="0"/>
              </a:rPr>
              <a:t>difference at outputs</a:t>
            </a:r>
          </a:p>
          <a:p>
            <a:pPr marL="182880" indent="-182880">
              <a:buClr>
                <a:schemeClr val="bg1"/>
              </a:buClr>
            </a:pPr>
            <a:r>
              <a:rPr lang="en-US" sz="2400" dirty="0">
                <a:cs typeface="Arial" panose="020B0604020202020204" pitchFamily="34" charset="0"/>
              </a:rPr>
              <a:t>Improve assertions to check such cases and re-run</a:t>
            </a:r>
          </a:p>
          <a:p>
            <a:pPr marL="182880" indent="-182880">
              <a:buClr>
                <a:schemeClr val="bg1"/>
              </a:buClr>
            </a:pPr>
            <a:r>
              <a:rPr lang="en-US" sz="2400" dirty="0">
                <a:cs typeface="Arial" panose="020B0604020202020204" pitchFamily="34" charset="0"/>
              </a:rPr>
              <a:t>Successful SEC proves the DUT is verified</a:t>
            </a:r>
          </a:p>
          <a:p>
            <a:pPr marL="640080" lvl="1" indent="-182880">
              <a:buClr>
                <a:schemeClr val="bg1"/>
              </a:buClr>
            </a:pPr>
            <a:r>
              <a:rPr lang="en-US" sz="2400" dirty="0">
                <a:cs typeface="Arial" panose="020B0604020202020204" pitchFamily="34" charset="0"/>
              </a:rPr>
              <a:t>Within constraints/assumptions from FPV</a:t>
            </a:r>
          </a:p>
          <a:p>
            <a:pPr marL="640080" lvl="1" indent="-182880">
              <a:buClr>
                <a:schemeClr val="bg1"/>
              </a:buClr>
            </a:pPr>
            <a:r>
              <a:rPr lang="en-US" sz="2400" dirty="0">
                <a:cs typeface="Arial" panose="020B0604020202020204" pitchFamily="34" charset="0"/>
              </a:rPr>
              <a:t>In theory, properties model DUT in every scenario - no case unverified</a:t>
            </a:r>
          </a:p>
          <a:p>
            <a:pPr marL="182880" indent="-182880">
              <a:buClr>
                <a:schemeClr val="bg1"/>
              </a:buClr>
            </a:pPr>
            <a:r>
              <a:rPr lang="en-US" sz="2400" b="1" dirty="0">
                <a:cs typeface="Arial" panose="020B0604020202020204" pitchFamily="34" charset="0"/>
              </a:rPr>
              <a:t>OEA Metric = the percentage of outputs equivalent</a:t>
            </a:r>
          </a:p>
          <a:p>
            <a:pPr marL="525780" lvl="1" indent="-182880">
              <a:buClr>
                <a:schemeClr val="bg1"/>
              </a:buClr>
            </a:pPr>
            <a:r>
              <a:rPr lang="en-US" sz="2400" dirty="0">
                <a:cs typeface="Arial" panose="020B0604020202020204" pitchFamily="34" charset="0"/>
              </a:rPr>
              <a:t>100% = each</a:t>
            </a:r>
            <a:r>
              <a:rPr lang="en-US" sz="2400" dirty="0">
                <a:solidFill>
                  <a:srgbClr val="0070C0"/>
                </a:solidFill>
                <a:cs typeface="Arial" panose="020B0604020202020204" pitchFamily="34" charset="0"/>
              </a:rPr>
              <a:t> </a:t>
            </a:r>
            <a:r>
              <a:rPr lang="en-US" sz="2400" dirty="0">
                <a:cs typeface="Arial" panose="020B0604020202020204" pitchFamily="34" charset="0"/>
              </a:rPr>
              <a:t>case verified within constraints</a:t>
            </a:r>
          </a:p>
        </p:txBody>
      </p:sp>
      <p:sp>
        <p:nvSpPr>
          <p:cNvPr id="3" name="Title 2">
            <a:extLst>
              <a:ext uri="{FF2B5EF4-FFF2-40B4-BE49-F238E27FC236}">
                <a16:creationId xmlns:a16="http://schemas.microsoft.com/office/drawing/2014/main" id="{FDA2BFB2-6F98-BD40-99C1-61824DB33478}"/>
              </a:ext>
            </a:extLst>
          </p:cNvPr>
          <p:cNvSpPr>
            <a:spLocks noGrp="1"/>
          </p:cNvSpPr>
          <p:nvPr>
            <p:ph type="title"/>
          </p:nvPr>
        </p:nvSpPr>
        <p:spPr>
          <a:xfrm>
            <a:off x="8332280" y="394872"/>
            <a:ext cx="3581045" cy="781049"/>
          </a:xfrm>
        </p:spPr>
        <p:txBody>
          <a:bodyPr>
            <a:normAutofit fontScale="90000"/>
          </a:bodyPr>
          <a:lstStyle/>
          <a:p>
            <a:r>
              <a:rPr lang="en-US" sz="3600" dirty="0"/>
              <a:t>OEA Flow and Metric</a:t>
            </a:r>
          </a:p>
        </p:txBody>
      </p:sp>
      <p:sp>
        <p:nvSpPr>
          <p:cNvPr id="5" name="Rectangle: Rounded Corners 4">
            <a:extLst>
              <a:ext uri="{FF2B5EF4-FFF2-40B4-BE49-F238E27FC236}">
                <a16:creationId xmlns:a16="http://schemas.microsoft.com/office/drawing/2014/main" id="{5CB2BCD5-0653-47CB-809F-3EAE18B22C34}"/>
              </a:ext>
            </a:extLst>
          </p:cNvPr>
          <p:cNvSpPr/>
          <p:nvPr/>
        </p:nvSpPr>
        <p:spPr>
          <a:xfrm>
            <a:off x="8332280" y="2514600"/>
            <a:ext cx="1657350" cy="781050"/>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r>
              <a:rPr lang="en-US" sz="3200" dirty="0">
                <a:solidFill>
                  <a:schemeClr val="tx2"/>
                </a:solidFill>
              </a:rPr>
              <a:t>FPV</a:t>
            </a:r>
          </a:p>
        </p:txBody>
      </p:sp>
      <p:sp>
        <p:nvSpPr>
          <p:cNvPr id="6" name="Rectangle: Rounded Corners 5">
            <a:extLst>
              <a:ext uri="{FF2B5EF4-FFF2-40B4-BE49-F238E27FC236}">
                <a16:creationId xmlns:a16="http://schemas.microsoft.com/office/drawing/2014/main" id="{0DB41962-BD60-4460-95F9-C5891E992CBC}"/>
              </a:ext>
            </a:extLst>
          </p:cNvPr>
          <p:cNvSpPr/>
          <p:nvPr/>
        </p:nvSpPr>
        <p:spPr>
          <a:xfrm>
            <a:off x="8332280" y="3705225"/>
            <a:ext cx="1657350" cy="781050"/>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r>
              <a:rPr lang="en-US" sz="3200" dirty="0">
                <a:solidFill>
                  <a:schemeClr val="tx2"/>
                </a:solidFill>
              </a:rPr>
              <a:t>OEA</a:t>
            </a:r>
          </a:p>
        </p:txBody>
      </p:sp>
      <p:sp>
        <p:nvSpPr>
          <p:cNvPr id="7" name="Flowchart: Decision 6">
            <a:extLst>
              <a:ext uri="{FF2B5EF4-FFF2-40B4-BE49-F238E27FC236}">
                <a16:creationId xmlns:a16="http://schemas.microsoft.com/office/drawing/2014/main" id="{7F980954-21A1-4B68-BB62-813513570618}"/>
              </a:ext>
            </a:extLst>
          </p:cNvPr>
          <p:cNvSpPr/>
          <p:nvPr/>
        </p:nvSpPr>
        <p:spPr>
          <a:xfrm>
            <a:off x="7908419" y="4895851"/>
            <a:ext cx="2505072" cy="781049"/>
          </a:xfrm>
          <a:prstGeom prst="flowChartDecision">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r>
              <a:rPr lang="en-US" sz="3200" dirty="0" err="1">
                <a:solidFill>
                  <a:schemeClr val="tx2"/>
                </a:solidFill>
              </a:rPr>
              <a:t>Prvn</a:t>
            </a:r>
            <a:r>
              <a:rPr lang="en-US" sz="3200" dirty="0">
                <a:solidFill>
                  <a:schemeClr val="tx2"/>
                </a:solidFill>
              </a:rPr>
              <a:t>?</a:t>
            </a:r>
          </a:p>
        </p:txBody>
      </p:sp>
      <p:cxnSp>
        <p:nvCxnSpPr>
          <p:cNvPr id="8" name="Straight Arrow Connector 7">
            <a:extLst>
              <a:ext uri="{FF2B5EF4-FFF2-40B4-BE49-F238E27FC236}">
                <a16:creationId xmlns:a16="http://schemas.microsoft.com/office/drawing/2014/main" id="{14786A86-E505-4479-98A4-DD7EDFA545E2}"/>
              </a:ext>
            </a:extLst>
          </p:cNvPr>
          <p:cNvCxnSpPr>
            <a:cxnSpLocks/>
            <a:endCxn id="5" idx="0"/>
          </p:cNvCxnSpPr>
          <p:nvPr/>
        </p:nvCxnSpPr>
        <p:spPr>
          <a:xfrm>
            <a:off x="9160955" y="1885950"/>
            <a:ext cx="0" cy="628650"/>
          </a:xfrm>
          <a:prstGeom prst="straightConnector1">
            <a:avLst/>
          </a:prstGeom>
          <a:ln w="25400">
            <a:solidFill>
              <a:schemeClr val="accent3"/>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6D0F66FE-CC2F-434D-8EF0-718F0E515CCB}"/>
              </a:ext>
            </a:extLst>
          </p:cNvPr>
          <p:cNvCxnSpPr>
            <a:cxnSpLocks/>
            <a:stCxn id="5" idx="2"/>
            <a:endCxn id="6" idx="0"/>
          </p:cNvCxnSpPr>
          <p:nvPr/>
        </p:nvCxnSpPr>
        <p:spPr>
          <a:xfrm>
            <a:off x="9160955" y="3295650"/>
            <a:ext cx="0" cy="409575"/>
          </a:xfrm>
          <a:prstGeom prst="straightConnector1">
            <a:avLst/>
          </a:prstGeom>
          <a:ln w="25400">
            <a:solidFill>
              <a:schemeClr val="accent3"/>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DA2E16AC-16BA-4B0D-86EA-E6A2EB8E15EF}"/>
              </a:ext>
            </a:extLst>
          </p:cNvPr>
          <p:cNvCxnSpPr>
            <a:cxnSpLocks/>
          </p:cNvCxnSpPr>
          <p:nvPr/>
        </p:nvCxnSpPr>
        <p:spPr>
          <a:xfrm>
            <a:off x="9160955" y="4486275"/>
            <a:ext cx="0" cy="409575"/>
          </a:xfrm>
          <a:prstGeom prst="straightConnector1">
            <a:avLst/>
          </a:prstGeom>
          <a:ln w="25400">
            <a:solidFill>
              <a:schemeClr val="accent3"/>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6E728690-039A-4C0A-993B-29F05EF1F9BF}"/>
              </a:ext>
            </a:extLst>
          </p:cNvPr>
          <p:cNvCxnSpPr>
            <a:cxnSpLocks/>
          </p:cNvCxnSpPr>
          <p:nvPr/>
        </p:nvCxnSpPr>
        <p:spPr>
          <a:xfrm>
            <a:off x="9170480" y="5676900"/>
            <a:ext cx="0" cy="628650"/>
          </a:xfrm>
          <a:prstGeom prst="straightConnector1">
            <a:avLst/>
          </a:prstGeom>
          <a:ln w="25400">
            <a:solidFill>
              <a:schemeClr val="accent3"/>
            </a:solidFill>
            <a:tailEnd type="triangle" w="lg" len="lg"/>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5E55D184-B46E-4CEB-A8BB-408067DC6FE5}"/>
              </a:ext>
            </a:extLst>
          </p:cNvPr>
          <p:cNvSpPr txBox="1"/>
          <p:nvPr/>
        </p:nvSpPr>
        <p:spPr>
          <a:xfrm>
            <a:off x="9170480" y="5718216"/>
            <a:ext cx="323848" cy="369332"/>
          </a:xfrm>
          <a:prstGeom prst="rect">
            <a:avLst/>
          </a:prstGeom>
        </p:spPr>
        <p:txBody>
          <a:bodyPr wrap="square" rtlCol="0" anchor="ctr" anchorCtr="0">
            <a:spAutoFit/>
          </a:bodyPr>
          <a:lstStyle/>
          <a:p>
            <a:pPr marL="0" marR="0" indent="0" algn="l" defTabSz="914400" rtl="0" eaLnBrk="1" fontAlgn="auto" latinLnBrk="0" hangingPunct="1">
              <a:lnSpc>
                <a:spcPct val="90000"/>
              </a:lnSpc>
              <a:spcBef>
                <a:spcPts val="300"/>
              </a:spcBef>
              <a:spcAft>
                <a:spcPts val="300"/>
              </a:spcAft>
              <a:buClr>
                <a:srgbClr val="FFFFFF"/>
              </a:buClr>
              <a:buSzTx/>
              <a:buFont typeface="Wingdings 3" pitchFamily="18" charset="2"/>
              <a:buNone/>
              <a:tabLst/>
            </a:pPr>
            <a:r>
              <a:rPr kumimoji="0" lang="en-US" sz="2000" b="0" i="0" u="none" strike="noStrike" kern="1200" cap="none" spc="0" normalizeH="0" baseline="0" noProof="0" dirty="0">
                <a:ln>
                  <a:noFill/>
                </a:ln>
                <a:solidFill>
                  <a:schemeClr val="bg1"/>
                </a:solidFill>
                <a:effectLst/>
                <a:uLnTx/>
                <a:uFillTx/>
                <a:latin typeface="+mj-lt"/>
                <a:ea typeface="MS PGothic" pitchFamily="34" charset="-128"/>
                <a:cs typeface="+mn-cs"/>
              </a:rPr>
              <a:t>Y</a:t>
            </a:r>
          </a:p>
        </p:txBody>
      </p:sp>
      <p:sp>
        <p:nvSpPr>
          <p:cNvPr id="13" name="Rectangle: Rounded Corners 12">
            <a:extLst>
              <a:ext uri="{FF2B5EF4-FFF2-40B4-BE49-F238E27FC236}">
                <a16:creationId xmlns:a16="http://schemas.microsoft.com/office/drawing/2014/main" id="{83116004-D818-4C0E-9944-966C50AC033A}"/>
              </a:ext>
            </a:extLst>
          </p:cNvPr>
          <p:cNvSpPr/>
          <p:nvPr/>
        </p:nvSpPr>
        <p:spPr>
          <a:xfrm>
            <a:off x="10323005" y="3592192"/>
            <a:ext cx="1657350" cy="1007118"/>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r>
              <a:rPr lang="en-US" sz="3200" dirty="0">
                <a:solidFill>
                  <a:schemeClr val="tx2"/>
                </a:solidFill>
              </a:rPr>
              <a:t>Add assert</a:t>
            </a:r>
          </a:p>
        </p:txBody>
      </p:sp>
      <p:cxnSp>
        <p:nvCxnSpPr>
          <p:cNvPr id="14" name="Connector: Elbow 13">
            <a:extLst>
              <a:ext uri="{FF2B5EF4-FFF2-40B4-BE49-F238E27FC236}">
                <a16:creationId xmlns:a16="http://schemas.microsoft.com/office/drawing/2014/main" id="{A73C9B9E-41A6-4707-8543-6782FBA39E16}"/>
              </a:ext>
            </a:extLst>
          </p:cNvPr>
          <p:cNvCxnSpPr>
            <a:cxnSpLocks/>
            <a:stCxn id="7" idx="3"/>
            <a:endCxn id="13" idx="2"/>
          </p:cNvCxnSpPr>
          <p:nvPr/>
        </p:nvCxnSpPr>
        <p:spPr>
          <a:xfrm flipV="1">
            <a:off x="10413491" y="4599310"/>
            <a:ext cx="738189" cy="687066"/>
          </a:xfrm>
          <a:prstGeom prst="bentConnector2">
            <a:avLst/>
          </a:prstGeom>
          <a:ln w="25400">
            <a:solidFill>
              <a:schemeClr val="accent3"/>
            </a:solidFill>
            <a:tailEnd type="triangle" w="lg" len="lg"/>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E54E4059-301E-4966-AE07-6067E7CBE6B1}"/>
              </a:ext>
            </a:extLst>
          </p:cNvPr>
          <p:cNvSpPr txBox="1"/>
          <p:nvPr/>
        </p:nvSpPr>
        <p:spPr>
          <a:xfrm>
            <a:off x="10418255" y="4927640"/>
            <a:ext cx="323848" cy="369332"/>
          </a:xfrm>
          <a:prstGeom prst="rect">
            <a:avLst/>
          </a:prstGeom>
        </p:spPr>
        <p:txBody>
          <a:bodyPr wrap="square" rtlCol="0" anchor="ctr" anchorCtr="0">
            <a:spAutoFit/>
          </a:bodyPr>
          <a:lstStyle/>
          <a:p>
            <a:pPr marL="0" marR="0" indent="0" algn="l" defTabSz="914400" rtl="0" eaLnBrk="1" fontAlgn="auto" latinLnBrk="0" hangingPunct="1">
              <a:lnSpc>
                <a:spcPct val="90000"/>
              </a:lnSpc>
              <a:spcBef>
                <a:spcPts val="300"/>
              </a:spcBef>
              <a:spcAft>
                <a:spcPts val="300"/>
              </a:spcAft>
              <a:buClr>
                <a:srgbClr val="FFFFFF"/>
              </a:buClr>
              <a:buSzTx/>
              <a:buFont typeface="Wingdings 3" pitchFamily="18" charset="2"/>
              <a:buNone/>
              <a:tabLst/>
            </a:pPr>
            <a:r>
              <a:rPr lang="en-US" sz="2000" dirty="0">
                <a:solidFill>
                  <a:schemeClr val="bg1"/>
                </a:solidFill>
                <a:latin typeface="+mj-lt"/>
                <a:ea typeface="MS PGothic" pitchFamily="34" charset="-128"/>
                <a:cs typeface="+mn-cs"/>
              </a:rPr>
              <a:t>N</a:t>
            </a:r>
            <a:endParaRPr kumimoji="0" lang="en-US" sz="2000" b="0" i="0" u="none" strike="noStrike" kern="1200" cap="none" spc="0" normalizeH="0" baseline="0" noProof="0" dirty="0">
              <a:ln>
                <a:noFill/>
              </a:ln>
              <a:solidFill>
                <a:schemeClr val="bg1"/>
              </a:solidFill>
              <a:effectLst/>
              <a:uLnTx/>
              <a:uFillTx/>
              <a:latin typeface="+mj-lt"/>
              <a:ea typeface="MS PGothic" pitchFamily="34" charset="-128"/>
              <a:cs typeface="+mn-cs"/>
            </a:endParaRPr>
          </a:p>
        </p:txBody>
      </p:sp>
      <p:cxnSp>
        <p:nvCxnSpPr>
          <p:cNvPr id="16" name="Connector: Elbow 15">
            <a:extLst>
              <a:ext uri="{FF2B5EF4-FFF2-40B4-BE49-F238E27FC236}">
                <a16:creationId xmlns:a16="http://schemas.microsoft.com/office/drawing/2014/main" id="{D74156CA-76BD-4792-A3D4-CF928CDC23A7}"/>
              </a:ext>
            </a:extLst>
          </p:cNvPr>
          <p:cNvCxnSpPr>
            <a:cxnSpLocks/>
            <a:stCxn id="13" idx="0"/>
            <a:endCxn id="5" idx="3"/>
          </p:cNvCxnSpPr>
          <p:nvPr/>
        </p:nvCxnSpPr>
        <p:spPr>
          <a:xfrm rot="16200000" flipV="1">
            <a:off x="10227122" y="2667634"/>
            <a:ext cx="687067" cy="1162050"/>
          </a:xfrm>
          <a:prstGeom prst="bentConnector2">
            <a:avLst/>
          </a:prstGeom>
          <a:ln w="25400">
            <a:solidFill>
              <a:schemeClr val="accent3"/>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7" name="Connector: Elbow 16">
            <a:extLst>
              <a:ext uri="{FF2B5EF4-FFF2-40B4-BE49-F238E27FC236}">
                <a16:creationId xmlns:a16="http://schemas.microsoft.com/office/drawing/2014/main" id="{CC175106-8F7B-470B-A45C-3B4DE0DAA399}"/>
              </a:ext>
            </a:extLst>
          </p:cNvPr>
          <p:cNvCxnSpPr/>
          <p:nvPr/>
        </p:nvCxnSpPr>
        <p:spPr>
          <a:xfrm>
            <a:off x="10820400" y="5405437"/>
            <a:ext cx="247650" cy="180975"/>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18" name="Connector: Elbow 17">
            <a:extLst>
              <a:ext uri="{FF2B5EF4-FFF2-40B4-BE49-F238E27FC236}">
                <a16:creationId xmlns:a16="http://schemas.microsoft.com/office/drawing/2014/main" id="{1189C4F5-C035-4457-8F30-6FD300B60E71}"/>
              </a:ext>
            </a:extLst>
          </p:cNvPr>
          <p:cNvCxnSpPr>
            <a:cxnSpLocks/>
          </p:cNvCxnSpPr>
          <p:nvPr/>
        </p:nvCxnSpPr>
        <p:spPr>
          <a:xfrm flipV="1">
            <a:off x="11068050" y="5405437"/>
            <a:ext cx="247650" cy="180975"/>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D6022A3C-4F96-415D-B3F3-238421244F13}"/>
              </a:ext>
            </a:extLst>
          </p:cNvPr>
          <p:cNvCxnSpPr/>
          <p:nvPr/>
        </p:nvCxnSpPr>
        <p:spPr>
          <a:xfrm>
            <a:off x="10820400" y="5718216"/>
            <a:ext cx="4953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07772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500"/>
                                        <p:tgtEl>
                                          <p:spTgt spid="4">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xEl>
                                              <p:pRg st="3" end="3"/>
                                            </p:txEl>
                                          </p:spTgt>
                                        </p:tgtEl>
                                        <p:attrNameLst>
                                          <p:attrName>style.visibility</p:attrName>
                                        </p:attrNameLst>
                                      </p:cBhvr>
                                      <p:to>
                                        <p:strVal val="visible"/>
                                      </p:to>
                                    </p:set>
                                    <p:animEffect transition="in" filter="fade">
                                      <p:cBhvr>
                                        <p:cTn id="10" dur="500"/>
                                        <p:tgtEl>
                                          <p:spTgt spid="4">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
                                            <p:txEl>
                                              <p:pRg st="4" end="4"/>
                                            </p:txEl>
                                          </p:spTgt>
                                        </p:tgtEl>
                                        <p:attrNameLst>
                                          <p:attrName>style.visibility</p:attrName>
                                        </p:attrNameLst>
                                      </p:cBhvr>
                                      <p:to>
                                        <p:strVal val="visible"/>
                                      </p:to>
                                    </p:set>
                                    <p:animEffect transition="in" filter="fade">
                                      <p:cBhvr>
                                        <p:cTn id="13" dur="500"/>
                                        <p:tgtEl>
                                          <p:spTgt spid="4">
                                            <p:txEl>
                                              <p:pRg st="4" end="4"/>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4">
                                            <p:txEl>
                                              <p:pRg st="5" end="5"/>
                                            </p:txEl>
                                          </p:spTgt>
                                        </p:tgtEl>
                                        <p:attrNameLst>
                                          <p:attrName>style.visibility</p:attrName>
                                        </p:attrNameLst>
                                      </p:cBhvr>
                                      <p:to>
                                        <p:strVal val="visible"/>
                                      </p:to>
                                    </p:set>
                                    <p:animEffect transition="in" filter="fade">
                                      <p:cBhvr>
                                        <p:cTn id="16" dur="500"/>
                                        <p:tgtEl>
                                          <p:spTgt spid="4">
                                            <p:txEl>
                                              <p:pRg st="5" end="5"/>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nodeType="clickEffect">
                                  <p:stCondLst>
                                    <p:cond delay="0"/>
                                  </p:stCondLst>
                                  <p:childTnLst>
                                    <p:set>
                                      <p:cBhvr>
                                        <p:cTn id="20" dur="1" fill="hold">
                                          <p:stCondLst>
                                            <p:cond delay="0"/>
                                          </p:stCondLst>
                                        </p:cTn>
                                        <p:tgtEl>
                                          <p:spTgt spid="4">
                                            <p:txEl>
                                              <p:pRg st="6" end="6"/>
                                            </p:txEl>
                                          </p:spTgt>
                                        </p:tgtEl>
                                        <p:attrNameLst>
                                          <p:attrName>style.visibility</p:attrName>
                                        </p:attrNameLst>
                                      </p:cBhvr>
                                      <p:to>
                                        <p:strVal val="visible"/>
                                      </p:to>
                                    </p:set>
                                    <p:animEffect transition="in" filter="randombar(horizontal)">
                                      <p:cBhvr>
                                        <p:cTn id="21" dur="500"/>
                                        <p:tgtEl>
                                          <p:spTgt spid="4">
                                            <p:txEl>
                                              <p:pRg st="6" end="6"/>
                                            </p:txEl>
                                          </p:spTgt>
                                        </p:tgtEl>
                                      </p:cBhvr>
                                    </p:animEffect>
                                  </p:childTnLst>
                                </p:cTn>
                              </p:par>
                              <p:par>
                                <p:cTn id="22" presetID="14" presetClass="entr" presetSubtype="10" fill="hold" nodeType="withEffect">
                                  <p:stCondLst>
                                    <p:cond delay="0"/>
                                  </p:stCondLst>
                                  <p:childTnLst>
                                    <p:set>
                                      <p:cBhvr>
                                        <p:cTn id="23" dur="1" fill="hold">
                                          <p:stCondLst>
                                            <p:cond delay="0"/>
                                          </p:stCondLst>
                                        </p:cTn>
                                        <p:tgtEl>
                                          <p:spTgt spid="4">
                                            <p:txEl>
                                              <p:pRg st="7" end="7"/>
                                            </p:txEl>
                                          </p:spTgt>
                                        </p:tgtEl>
                                        <p:attrNameLst>
                                          <p:attrName>style.visibility</p:attrName>
                                        </p:attrNameLst>
                                      </p:cBhvr>
                                      <p:to>
                                        <p:strVal val="visible"/>
                                      </p:to>
                                    </p:set>
                                    <p:animEffect transition="in" filter="randombar(horizontal)">
                                      <p:cBhvr>
                                        <p:cTn id="24" dur="500"/>
                                        <p:tgtEl>
                                          <p:spTgt spid="4">
                                            <p:txEl>
                                              <p:pRg st="7" end="7"/>
                                            </p:txEl>
                                          </p:spTgt>
                                        </p:tgtEl>
                                      </p:cBhvr>
                                    </p:animEffect>
                                  </p:childTnLst>
                                </p:cTn>
                              </p:par>
                              <p:par>
                                <p:cTn id="25" presetID="14" presetClass="entr" presetSubtype="10" fill="hold" nodeType="withEffect">
                                  <p:stCondLst>
                                    <p:cond delay="0"/>
                                  </p:stCondLst>
                                  <p:childTnLst>
                                    <p:set>
                                      <p:cBhvr>
                                        <p:cTn id="26" dur="1" fill="hold">
                                          <p:stCondLst>
                                            <p:cond delay="0"/>
                                          </p:stCondLst>
                                        </p:cTn>
                                        <p:tgtEl>
                                          <p:spTgt spid="4">
                                            <p:txEl>
                                              <p:pRg st="8" end="8"/>
                                            </p:txEl>
                                          </p:spTgt>
                                        </p:tgtEl>
                                        <p:attrNameLst>
                                          <p:attrName>style.visibility</p:attrName>
                                        </p:attrNameLst>
                                      </p:cBhvr>
                                      <p:to>
                                        <p:strVal val="visible"/>
                                      </p:to>
                                    </p:set>
                                    <p:animEffect transition="in" filter="randombar(horizontal)">
                                      <p:cBhvr>
                                        <p:cTn id="27" dur="500"/>
                                        <p:tgtEl>
                                          <p:spTgt spid="4">
                                            <p:txEl>
                                              <p:pRg st="8" end="8"/>
                                            </p:txEl>
                                          </p:spTgt>
                                        </p:tgtEl>
                                      </p:cBhvr>
                                    </p:animEffect>
                                  </p:childTnLst>
                                </p:cTn>
                              </p:par>
                              <p:par>
                                <p:cTn id="28" presetID="14" presetClass="entr" presetSubtype="10" fill="hold" nodeType="withEffect">
                                  <p:stCondLst>
                                    <p:cond delay="0"/>
                                  </p:stCondLst>
                                  <p:childTnLst>
                                    <p:set>
                                      <p:cBhvr>
                                        <p:cTn id="29" dur="1" fill="hold">
                                          <p:stCondLst>
                                            <p:cond delay="0"/>
                                          </p:stCondLst>
                                        </p:cTn>
                                        <p:tgtEl>
                                          <p:spTgt spid="4">
                                            <p:txEl>
                                              <p:pRg st="9" end="9"/>
                                            </p:txEl>
                                          </p:spTgt>
                                        </p:tgtEl>
                                        <p:attrNameLst>
                                          <p:attrName>style.visibility</p:attrName>
                                        </p:attrNameLst>
                                      </p:cBhvr>
                                      <p:to>
                                        <p:strVal val="visible"/>
                                      </p:to>
                                    </p:set>
                                    <p:animEffect transition="in" filter="randombar(horizontal)">
                                      <p:cBhvr>
                                        <p:cTn id="30" dur="500"/>
                                        <p:tgtEl>
                                          <p:spTgt spid="4">
                                            <p:txEl>
                                              <p:pRg st="9" end="9"/>
                                            </p:txEl>
                                          </p:spTgt>
                                        </p:tgtEl>
                                      </p:cBhvr>
                                    </p:animEffect>
                                  </p:childTnLst>
                                </p:cTn>
                              </p:par>
                              <p:par>
                                <p:cTn id="31" presetID="14" presetClass="entr" presetSubtype="10" fill="hold" nodeType="withEffect">
                                  <p:stCondLst>
                                    <p:cond delay="0"/>
                                  </p:stCondLst>
                                  <p:childTnLst>
                                    <p:set>
                                      <p:cBhvr>
                                        <p:cTn id="32" dur="1" fill="hold">
                                          <p:stCondLst>
                                            <p:cond delay="0"/>
                                          </p:stCondLst>
                                        </p:cTn>
                                        <p:tgtEl>
                                          <p:spTgt spid="4">
                                            <p:txEl>
                                              <p:pRg st="10" end="10"/>
                                            </p:txEl>
                                          </p:spTgt>
                                        </p:tgtEl>
                                        <p:attrNameLst>
                                          <p:attrName>style.visibility</p:attrName>
                                        </p:attrNameLst>
                                      </p:cBhvr>
                                      <p:to>
                                        <p:strVal val="visible"/>
                                      </p:to>
                                    </p:set>
                                    <p:animEffect transition="in" filter="randombar(horizontal)">
                                      <p:cBhvr>
                                        <p:cTn id="33" dur="500"/>
                                        <p:tgtEl>
                                          <p:spTgt spid="4">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DA2BFB2-6F98-BD40-99C1-61824DB33478}"/>
              </a:ext>
            </a:extLst>
          </p:cNvPr>
          <p:cNvSpPr>
            <a:spLocks noGrp="1"/>
          </p:cNvSpPr>
          <p:nvPr>
            <p:ph type="title"/>
          </p:nvPr>
        </p:nvSpPr>
        <p:spPr>
          <a:xfrm>
            <a:off x="391234" y="291096"/>
            <a:ext cx="11409528" cy="661403"/>
          </a:xfrm>
        </p:spPr>
        <p:txBody>
          <a:bodyPr>
            <a:normAutofit/>
          </a:bodyPr>
          <a:lstStyle/>
          <a:p>
            <a:r>
              <a:rPr lang="en-US" sz="3600" dirty="0"/>
              <a:t>Handling Complexity</a:t>
            </a:r>
          </a:p>
        </p:txBody>
      </p:sp>
      <p:sp>
        <p:nvSpPr>
          <p:cNvPr id="11" name="Text Placeholder 3">
            <a:extLst>
              <a:ext uri="{FF2B5EF4-FFF2-40B4-BE49-F238E27FC236}">
                <a16:creationId xmlns:a16="http://schemas.microsoft.com/office/drawing/2014/main" id="{9A3FB693-5CE3-4F0F-8EF2-1327123C8C90}"/>
              </a:ext>
            </a:extLst>
          </p:cNvPr>
          <p:cNvSpPr>
            <a:spLocks noGrp="1"/>
          </p:cNvSpPr>
          <p:nvPr>
            <p:ph type="body" sz="quarter" idx="10"/>
          </p:nvPr>
        </p:nvSpPr>
        <p:spPr>
          <a:xfrm>
            <a:off x="391242" y="1129415"/>
            <a:ext cx="5199933" cy="2852036"/>
          </a:xfrm>
        </p:spPr>
        <p:txBody>
          <a:bodyPr>
            <a:noAutofit/>
          </a:bodyPr>
          <a:lstStyle/>
          <a:p>
            <a:pPr marL="0" indent="0">
              <a:buClr>
                <a:schemeClr val="bg1"/>
              </a:buClr>
              <a:buNone/>
            </a:pPr>
            <a:r>
              <a:rPr lang="en-US" sz="2800" b="1" dirty="0">
                <a:cs typeface="Arial" panose="020B0604020202020204" pitchFamily="34" charset="0"/>
              </a:rPr>
              <a:t>SEC Challenge</a:t>
            </a:r>
          </a:p>
          <a:p>
            <a:pPr marL="182880" indent="-182880">
              <a:buClr>
                <a:schemeClr val="bg1"/>
              </a:buClr>
            </a:pPr>
            <a:r>
              <a:rPr lang="en-US" sz="2400" dirty="0">
                <a:cs typeface="Arial" panose="020B0604020202020204" pitchFamily="34" charset="0"/>
              </a:rPr>
              <a:t>To check properties vs RTL</a:t>
            </a:r>
          </a:p>
          <a:p>
            <a:pPr marL="182880" indent="-182880">
              <a:buClr>
                <a:schemeClr val="bg1"/>
              </a:buClr>
            </a:pPr>
            <a:r>
              <a:rPr lang="en-US" sz="2400" dirty="0">
                <a:cs typeface="Arial" panose="020B0604020202020204" pitchFamily="34" charset="0"/>
              </a:rPr>
              <a:t>Using intermediate nodes of DUT</a:t>
            </a:r>
          </a:p>
          <a:p>
            <a:pPr marL="525780" lvl="1" indent="-182880">
              <a:buClr>
                <a:schemeClr val="bg1"/>
              </a:buClr>
            </a:pPr>
            <a:r>
              <a:rPr lang="en-US" sz="2400" dirty="0">
                <a:cs typeface="Arial" panose="020B0604020202020204" pitchFamily="34" charset="0"/>
              </a:rPr>
              <a:t>Equivalent between properties and DUT</a:t>
            </a:r>
          </a:p>
          <a:p>
            <a:pPr marL="525780" lvl="1" indent="-182880">
              <a:buClr>
                <a:schemeClr val="bg1"/>
              </a:buClr>
            </a:pPr>
            <a:r>
              <a:rPr lang="en-US" sz="2400" dirty="0">
                <a:cs typeface="Arial" panose="020B0604020202020204" pitchFamily="34" charset="0"/>
              </a:rPr>
              <a:t>Simplifying SEC problem</a:t>
            </a:r>
          </a:p>
        </p:txBody>
      </p:sp>
      <p:sp>
        <p:nvSpPr>
          <p:cNvPr id="4" name="Text Placeholder 3">
            <a:extLst>
              <a:ext uri="{FF2B5EF4-FFF2-40B4-BE49-F238E27FC236}">
                <a16:creationId xmlns:a16="http://schemas.microsoft.com/office/drawing/2014/main" id="{E2963437-6A1B-4891-8D5F-CAB29E7D8870}"/>
              </a:ext>
            </a:extLst>
          </p:cNvPr>
          <p:cNvSpPr txBox="1">
            <a:spLocks/>
          </p:cNvSpPr>
          <p:nvPr/>
        </p:nvSpPr>
        <p:spPr>
          <a:xfrm>
            <a:off x="6095998" y="1129414"/>
            <a:ext cx="5562602" cy="1737611"/>
          </a:xfrm>
          <a:prstGeom prst="rect">
            <a:avLst/>
          </a:prstGeom>
        </p:spPr>
        <p:txBody>
          <a:bodyPr vert="horz" lIns="91440" tIns="45720" rIns="91440" bIns="45720" rtlCol="0">
            <a:noAutofit/>
          </a:bodyPr>
          <a:lstStyle>
            <a:lvl1pPr marL="457200" marR="0" indent="-457200" algn="l" defTabSz="914400" rtl="0" eaLnBrk="1" fontAlgn="auto" latinLnBrk="0" hangingPunct="1">
              <a:lnSpc>
                <a:spcPct val="90000"/>
              </a:lnSpc>
              <a:spcBef>
                <a:spcPts val="1000"/>
              </a:spcBef>
              <a:spcAft>
                <a:spcPts val="0"/>
              </a:spcAft>
              <a:buClr>
                <a:schemeClr val="tx1">
                  <a:lumMod val="85000"/>
                </a:schemeClr>
              </a:buClr>
              <a:buSzTx/>
              <a:buFont typeface="Arial" panose="020B0604020202020204" pitchFamily="34" charset="0"/>
              <a:buChar char="•"/>
              <a:tabLst/>
              <a:defRPr sz="1800" b="0" i="0" kern="1200">
                <a:solidFill>
                  <a:schemeClr val="bg1"/>
                </a:solidFill>
                <a:latin typeface="Arial" panose="020B0604020202020204" pitchFamily="34" charset="0"/>
                <a:ea typeface="+mn-ea"/>
                <a:cs typeface="+mn-cs"/>
              </a:defRPr>
            </a:lvl1pPr>
            <a:lvl2pPr marL="800100" indent="-342900" algn="l" defTabSz="914400" rtl="0" eaLnBrk="1" latinLnBrk="0" hangingPunct="1">
              <a:lnSpc>
                <a:spcPct val="90000"/>
              </a:lnSpc>
              <a:spcBef>
                <a:spcPts val="500"/>
              </a:spcBef>
              <a:buClr>
                <a:schemeClr val="tx1">
                  <a:lumMod val="85000"/>
                </a:schemeClr>
              </a:buClr>
              <a:buFont typeface="Arial" panose="020B0604020202020204" pitchFamily="34" charset="0"/>
              <a:buChar char="•"/>
              <a:defRPr sz="2000" b="0" i="0" kern="1200">
                <a:solidFill>
                  <a:schemeClr val="bg1"/>
                </a:solidFill>
                <a:latin typeface="Arial" panose="020B0604020202020204" pitchFamily="34" charset="0"/>
                <a:ea typeface="+mn-ea"/>
                <a:cs typeface="+mn-cs"/>
              </a:defRPr>
            </a:lvl2pPr>
            <a:lvl3pPr marL="1257300" indent="-342900" algn="l" defTabSz="914400" rtl="0" eaLnBrk="1" latinLnBrk="0" hangingPunct="1">
              <a:lnSpc>
                <a:spcPct val="90000"/>
              </a:lnSpc>
              <a:spcBef>
                <a:spcPts val="500"/>
              </a:spcBef>
              <a:buClr>
                <a:schemeClr val="tx1">
                  <a:lumMod val="85000"/>
                </a:schemeClr>
              </a:buClr>
              <a:buFont typeface="Arial" panose="020B0604020202020204" pitchFamily="34" charset="0"/>
              <a:buChar char="•"/>
              <a:defRPr sz="1800" b="0" i="0" kern="1200">
                <a:solidFill>
                  <a:schemeClr val="bg1"/>
                </a:solidFill>
                <a:latin typeface="Arial" panose="020B0604020202020204" pitchFamily="34" charset="0"/>
                <a:ea typeface="+mn-ea"/>
                <a:cs typeface="+mn-cs"/>
              </a:defRPr>
            </a:lvl3pPr>
            <a:lvl4pPr marL="1657350" indent="-285750" algn="l" defTabSz="914400" rtl="0" eaLnBrk="1" latinLnBrk="0" hangingPunct="1">
              <a:lnSpc>
                <a:spcPct val="90000"/>
              </a:lnSpc>
              <a:spcBef>
                <a:spcPts val="500"/>
              </a:spcBef>
              <a:buClr>
                <a:schemeClr val="tx1">
                  <a:lumMod val="85000"/>
                </a:schemeClr>
              </a:buClr>
              <a:buFont typeface="Arial" panose="020B0604020202020204" pitchFamily="34" charset="0"/>
              <a:buChar char="•"/>
              <a:defRPr sz="1600" b="0" i="0" kern="1200">
                <a:solidFill>
                  <a:schemeClr val="bg1"/>
                </a:solidFill>
                <a:latin typeface="Arial" panose="020B0604020202020204" pitchFamily="34" charset="0"/>
                <a:ea typeface="+mn-ea"/>
                <a:cs typeface="+mn-cs"/>
              </a:defRPr>
            </a:lvl4pPr>
            <a:lvl5pPr marL="2114550" indent="-285750" algn="l" defTabSz="914400" rtl="0" eaLnBrk="1" latinLnBrk="0" hangingPunct="1">
              <a:lnSpc>
                <a:spcPct val="90000"/>
              </a:lnSpc>
              <a:spcBef>
                <a:spcPts val="500"/>
              </a:spcBef>
              <a:buClr>
                <a:schemeClr val="tx1">
                  <a:lumMod val="85000"/>
                </a:schemeClr>
              </a:buClr>
              <a:buFont typeface="Arial" panose="020B0604020202020204" pitchFamily="34" charset="0"/>
              <a:buChar char="•"/>
              <a:defRPr sz="1600" b="0" i="0" kern="1200">
                <a:solidFill>
                  <a:schemeClr val="bg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Clr>
                <a:schemeClr val="bg1"/>
              </a:buClr>
              <a:buNone/>
            </a:pPr>
            <a:r>
              <a:rPr lang="en-US" sz="2800" b="1" dirty="0">
                <a:cs typeface="Arial" panose="020B0604020202020204" pitchFamily="34" charset="0"/>
              </a:rPr>
              <a:t>Bounded proofs</a:t>
            </a:r>
          </a:p>
          <a:p>
            <a:pPr marL="182880" indent="-182880">
              <a:buClr>
                <a:schemeClr val="bg1"/>
              </a:buClr>
            </a:pPr>
            <a:r>
              <a:rPr lang="en-US" sz="2400" dirty="0">
                <a:cs typeface="Arial" panose="020B0604020202020204" pitchFamily="34" charset="0"/>
              </a:rPr>
              <a:t>Are pushed to a depth deemed proven in FPV</a:t>
            </a:r>
          </a:p>
          <a:p>
            <a:pPr marL="182880" indent="-182880">
              <a:buClr>
                <a:schemeClr val="bg1"/>
              </a:buClr>
            </a:pPr>
            <a:r>
              <a:rPr lang="en-US" sz="2400" dirty="0">
                <a:cs typeface="Arial" panose="020B0604020202020204" pitchFamily="34" charset="0"/>
              </a:rPr>
              <a:t>SEC can take them as proven</a:t>
            </a:r>
          </a:p>
        </p:txBody>
      </p:sp>
      <p:sp>
        <p:nvSpPr>
          <p:cNvPr id="10" name="Rectangle: Rounded Corners 9">
            <a:extLst>
              <a:ext uri="{FF2B5EF4-FFF2-40B4-BE49-F238E27FC236}">
                <a16:creationId xmlns:a16="http://schemas.microsoft.com/office/drawing/2014/main" id="{5A143C8F-4CD7-4A48-BE92-3C558212B183}"/>
              </a:ext>
            </a:extLst>
          </p:cNvPr>
          <p:cNvSpPr/>
          <p:nvPr/>
        </p:nvSpPr>
        <p:spPr>
          <a:xfrm>
            <a:off x="1678099" y="5278150"/>
            <a:ext cx="2078149" cy="97724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DUT</a:t>
            </a:r>
            <a:endParaRPr lang="en-US" dirty="0"/>
          </a:p>
        </p:txBody>
      </p:sp>
      <p:sp>
        <p:nvSpPr>
          <p:cNvPr id="12" name="Oval 11">
            <a:extLst>
              <a:ext uri="{FF2B5EF4-FFF2-40B4-BE49-F238E27FC236}">
                <a16:creationId xmlns:a16="http://schemas.microsoft.com/office/drawing/2014/main" id="{6D9E6415-3E76-4EFF-A81F-C451338B6B29}"/>
              </a:ext>
            </a:extLst>
          </p:cNvPr>
          <p:cNvSpPr/>
          <p:nvPr/>
        </p:nvSpPr>
        <p:spPr>
          <a:xfrm>
            <a:off x="1941127" y="3917623"/>
            <a:ext cx="1622922" cy="1109577"/>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ASST</a:t>
            </a:r>
          </a:p>
        </p:txBody>
      </p:sp>
      <p:cxnSp>
        <p:nvCxnSpPr>
          <p:cNvPr id="13" name="Straight Arrow Connector 12">
            <a:extLst>
              <a:ext uri="{FF2B5EF4-FFF2-40B4-BE49-F238E27FC236}">
                <a16:creationId xmlns:a16="http://schemas.microsoft.com/office/drawing/2014/main" id="{64756E69-D5FD-4306-AA6C-8E7C6E808239}"/>
              </a:ext>
            </a:extLst>
          </p:cNvPr>
          <p:cNvCxnSpPr>
            <a:cxnSpLocks/>
          </p:cNvCxnSpPr>
          <p:nvPr/>
        </p:nvCxnSpPr>
        <p:spPr>
          <a:xfrm>
            <a:off x="3756248" y="5766773"/>
            <a:ext cx="708402" cy="0"/>
          </a:xfrm>
          <a:prstGeom prst="straightConnector1">
            <a:avLst/>
          </a:prstGeom>
          <a:ln w="508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2CE98193-5BCB-4626-9CB9-3AB081460F96}"/>
              </a:ext>
            </a:extLst>
          </p:cNvPr>
          <p:cNvCxnSpPr>
            <a:cxnSpLocks/>
          </p:cNvCxnSpPr>
          <p:nvPr/>
        </p:nvCxnSpPr>
        <p:spPr>
          <a:xfrm flipH="1" flipV="1">
            <a:off x="1296589" y="4493461"/>
            <a:ext cx="1" cy="1273312"/>
          </a:xfrm>
          <a:prstGeom prst="straightConnector1">
            <a:avLst/>
          </a:prstGeom>
          <a:ln w="508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A74AEA0C-7F99-4A56-A997-4A8944C74369}"/>
              </a:ext>
            </a:extLst>
          </p:cNvPr>
          <p:cNvCxnSpPr>
            <a:cxnSpLocks/>
          </p:cNvCxnSpPr>
          <p:nvPr/>
        </p:nvCxnSpPr>
        <p:spPr>
          <a:xfrm flipV="1">
            <a:off x="1296589" y="4479752"/>
            <a:ext cx="666557" cy="13709"/>
          </a:xfrm>
          <a:prstGeom prst="straightConnector1">
            <a:avLst/>
          </a:prstGeom>
          <a:ln w="508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9E1E132D-2854-48AF-B498-7F8E9FD986EF}"/>
              </a:ext>
            </a:extLst>
          </p:cNvPr>
          <p:cNvCxnSpPr>
            <a:cxnSpLocks/>
          </p:cNvCxnSpPr>
          <p:nvPr/>
        </p:nvCxnSpPr>
        <p:spPr>
          <a:xfrm flipH="1" flipV="1">
            <a:off x="4083140" y="4514850"/>
            <a:ext cx="1" cy="1273312"/>
          </a:xfrm>
          <a:prstGeom prst="straightConnector1">
            <a:avLst/>
          </a:prstGeom>
          <a:ln w="508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27A4EBDF-61CC-49A9-88BE-9A5A036DC603}"/>
              </a:ext>
            </a:extLst>
          </p:cNvPr>
          <p:cNvCxnSpPr>
            <a:cxnSpLocks/>
          </p:cNvCxnSpPr>
          <p:nvPr/>
        </p:nvCxnSpPr>
        <p:spPr>
          <a:xfrm flipH="1" flipV="1">
            <a:off x="3564049" y="4490446"/>
            <a:ext cx="519091" cy="3015"/>
          </a:xfrm>
          <a:prstGeom prst="straightConnector1">
            <a:avLst/>
          </a:prstGeom>
          <a:ln w="508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C189BA58-87A7-49D8-93BD-88256EF3DDC4}"/>
              </a:ext>
            </a:extLst>
          </p:cNvPr>
          <p:cNvCxnSpPr>
            <a:cxnSpLocks/>
          </p:cNvCxnSpPr>
          <p:nvPr/>
        </p:nvCxnSpPr>
        <p:spPr>
          <a:xfrm>
            <a:off x="962025" y="5762625"/>
            <a:ext cx="716074" cy="4148"/>
          </a:xfrm>
          <a:prstGeom prst="straightConnector1">
            <a:avLst/>
          </a:prstGeom>
          <a:ln w="508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CC08773F-BB98-4E2F-8714-19381A95006A}"/>
              </a:ext>
            </a:extLst>
          </p:cNvPr>
          <p:cNvCxnSpPr>
            <a:cxnSpLocks/>
          </p:cNvCxnSpPr>
          <p:nvPr/>
        </p:nvCxnSpPr>
        <p:spPr>
          <a:xfrm>
            <a:off x="2762113" y="4638675"/>
            <a:ext cx="0" cy="962024"/>
          </a:xfrm>
          <a:prstGeom prst="straightConnector1">
            <a:avLst/>
          </a:prstGeom>
          <a:ln w="25400">
            <a:solidFill>
              <a:srgbClr val="FF0000"/>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graphicFrame>
        <p:nvGraphicFramePr>
          <p:cNvPr id="2" name="Table 1">
            <a:extLst>
              <a:ext uri="{FF2B5EF4-FFF2-40B4-BE49-F238E27FC236}">
                <a16:creationId xmlns:a16="http://schemas.microsoft.com/office/drawing/2014/main" id="{BF46878E-E983-4EE7-92F5-50635F385D85}"/>
              </a:ext>
            </a:extLst>
          </p:cNvPr>
          <p:cNvGraphicFramePr>
            <a:graphicFrameLocks noGrp="1"/>
          </p:cNvGraphicFramePr>
          <p:nvPr>
            <p:extLst>
              <p:ext uri="{D42A27DB-BD31-4B8C-83A1-F6EECF244321}">
                <p14:modId xmlns:p14="http://schemas.microsoft.com/office/powerpoint/2010/main" val="1017121600"/>
              </p:ext>
            </p:extLst>
          </p:nvPr>
        </p:nvGraphicFramePr>
        <p:xfrm>
          <a:off x="5684042" y="3063875"/>
          <a:ext cx="5969908" cy="3291840"/>
        </p:xfrm>
        <a:graphic>
          <a:graphicData uri="http://schemas.openxmlformats.org/drawingml/2006/table">
            <a:tbl>
              <a:tblPr firstRow="1" bandRow="1">
                <a:tableStyleId>{5C22544A-7EE6-4342-B048-85BDC9FD1C3A}</a:tableStyleId>
              </a:tblPr>
              <a:tblGrid>
                <a:gridCol w="2984954">
                  <a:extLst>
                    <a:ext uri="{9D8B030D-6E8A-4147-A177-3AD203B41FA5}">
                      <a16:colId xmlns:a16="http://schemas.microsoft.com/office/drawing/2014/main" val="3663532479"/>
                    </a:ext>
                  </a:extLst>
                </a:gridCol>
                <a:gridCol w="2984954">
                  <a:extLst>
                    <a:ext uri="{9D8B030D-6E8A-4147-A177-3AD203B41FA5}">
                      <a16:colId xmlns:a16="http://schemas.microsoft.com/office/drawing/2014/main" val="633886259"/>
                    </a:ext>
                  </a:extLst>
                </a:gridCol>
              </a:tblGrid>
              <a:tr h="174625">
                <a:tc>
                  <a:txBody>
                    <a:bodyPr/>
                    <a:lstStyle/>
                    <a:p>
                      <a:pPr algn="ctr"/>
                      <a:r>
                        <a:rPr lang="en-US" dirty="0"/>
                        <a:t>SEC</a:t>
                      </a:r>
                    </a:p>
                  </a:txBody>
                  <a:tcPr/>
                </a:tc>
                <a:tc>
                  <a:txBody>
                    <a:bodyPr/>
                    <a:lstStyle/>
                    <a:p>
                      <a:pPr algn="ctr"/>
                      <a:r>
                        <a:rPr lang="en-US" dirty="0"/>
                        <a:t>Action</a:t>
                      </a:r>
                    </a:p>
                  </a:txBody>
                  <a:tcPr/>
                </a:tc>
                <a:extLst>
                  <a:ext uri="{0D108BD9-81ED-4DB2-BD59-A6C34878D82A}">
                    <a16:rowId xmlns:a16="http://schemas.microsoft.com/office/drawing/2014/main" val="4031089047"/>
                  </a:ext>
                </a:extLst>
              </a:tr>
              <a:tr h="323215">
                <a:tc>
                  <a:txBody>
                    <a:bodyPr/>
                    <a:lstStyle/>
                    <a:p>
                      <a:pPr algn="ctr"/>
                      <a:r>
                        <a:rPr lang="en-US" sz="2400" dirty="0"/>
                        <a:t>Proven</a:t>
                      </a:r>
                    </a:p>
                  </a:txBody>
                  <a:tcPr/>
                </a:tc>
                <a:tc>
                  <a:txBody>
                    <a:bodyPr/>
                    <a:lstStyle/>
                    <a:p>
                      <a:pPr algn="ctr"/>
                      <a:r>
                        <a:rPr lang="en-US" sz="2400" dirty="0"/>
                        <a:t>Deem as proven</a:t>
                      </a:r>
                    </a:p>
                  </a:txBody>
                  <a:tcPr/>
                </a:tc>
                <a:extLst>
                  <a:ext uri="{0D108BD9-81ED-4DB2-BD59-A6C34878D82A}">
                    <a16:rowId xmlns:a16="http://schemas.microsoft.com/office/drawing/2014/main" val="1790096944"/>
                  </a:ext>
                </a:extLst>
              </a:tr>
              <a:tr h="638304">
                <a:tc>
                  <a:txBody>
                    <a:bodyPr/>
                    <a:lstStyle/>
                    <a:p>
                      <a:pPr algn="ctr"/>
                      <a:r>
                        <a:rPr lang="en-US" sz="2400" dirty="0"/>
                        <a:t>Bounded, deep enough</a:t>
                      </a:r>
                    </a:p>
                  </a:txBody>
                  <a:tcPr/>
                </a:tc>
                <a:tc>
                  <a:txBody>
                    <a:bodyPr/>
                    <a:lstStyle/>
                    <a:p>
                      <a:pPr algn="ctr"/>
                      <a:r>
                        <a:rPr lang="en-US" sz="2400" dirty="0"/>
                        <a:t>Deem as proven</a:t>
                      </a:r>
                    </a:p>
                  </a:txBody>
                  <a:tcPr/>
                </a:tc>
                <a:extLst>
                  <a:ext uri="{0D108BD9-81ED-4DB2-BD59-A6C34878D82A}">
                    <a16:rowId xmlns:a16="http://schemas.microsoft.com/office/drawing/2014/main" val="4170343974"/>
                  </a:ext>
                </a:extLst>
              </a:tr>
              <a:tr h="638304">
                <a:tc>
                  <a:txBody>
                    <a:bodyPr/>
                    <a:lstStyle/>
                    <a:p>
                      <a:pPr algn="ctr"/>
                      <a:r>
                        <a:rPr lang="en-US" sz="2400" dirty="0"/>
                        <a:t>Bounded, not deep enough</a:t>
                      </a:r>
                    </a:p>
                  </a:txBody>
                  <a:tcPr/>
                </a:tc>
                <a:tc>
                  <a:txBody>
                    <a:bodyPr/>
                    <a:lstStyle/>
                    <a:p>
                      <a:pPr algn="ctr"/>
                      <a:r>
                        <a:rPr lang="en-US" sz="2400" dirty="0"/>
                        <a:t>Improve setup</a:t>
                      </a:r>
                    </a:p>
                  </a:txBody>
                  <a:tcPr/>
                </a:tc>
                <a:extLst>
                  <a:ext uri="{0D108BD9-81ED-4DB2-BD59-A6C34878D82A}">
                    <a16:rowId xmlns:a16="http://schemas.microsoft.com/office/drawing/2014/main" val="1127613441"/>
                  </a:ext>
                </a:extLst>
              </a:tr>
              <a:tr h="638304">
                <a:tc>
                  <a:txBody>
                    <a:bodyPr/>
                    <a:lstStyle/>
                    <a:p>
                      <a:pPr algn="ctr"/>
                      <a:r>
                        <a:rPr lang="en-US" sz="2400" dirty="0"/>
                        <a:t>Failed</a:t>
                      </a:r>
                    </a:p>
                  </a:txBody>
                  <a:tcPr/>
                </a:tc>
                <a:tc>
                  <a:txBody>
                    <a:bodyPr/>
                    <a:lstStyle/>
                    <a:p>
                      <a:pPr algn="ctr"/>
                      <a:r>
                        <a:rPr lang="en-US" sz="2400" dirty="0"/>
                        <a:t>Case unverified or assertion falsified</a:t>
                      </a:r>
                    </a:p>
                  </a:txBody>
                  <a:tcPr/>
                </a:tc>
                <a:extLst>
                  <a:ext uri="{0D108BD9-81ED-4DB2-BD59-A6C34878D82A}">
                    <a16:rowId xmlns:a16="http://schemas.microsoft.com/office/drawing/2014/main" val="4014599644"/>
                  </a:ext>
                </a:extLst>
              </a:tr>
            </a:tbl>
          </a:graphicData>
        </a:graphic>
      </p:graphicFrame>
    </p:spTree>
    <p:extLst>
      <p:ext uri="{BB962C8B-B14F-4D97-AF65-F5344CB8AC3E}">
        <p14:creationId xmlns:p14="http://schemas.microsoft.com/office/powerpoint/2010/main" val="3964083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DA2BFB2-6F98-BD40-99C1-61824DB33478}"/>
              </a:ext>
            </a:extLst>
          </p:cNvPr>
          <p:cNvSpPr>
            <a:spLocks noGrp="1"/>
          </p:cNvSpPr>
          <p:nvPr>
            <p:ph type="title"/>
          </p:nvPr>
        </p:nvSpPr>
        <p:spPr>
          <a:xfrm>
            <a:off x="391234" y="291096"/>
            <a:ext cx="11409528" cy="480429"/>
          </a:xfrm>
        </p:spPr>
        <p:txBody>
          <a:bodyPr>
            <a:noAutofit/>
          </a:bodyPr>
          <a:lstStyle/>
          <a:p>
            <a:r>
              <a:rPr lang="en-US" sz="3600" dirty="0"/>
              <a:t>Sign-off with OEA</a:t>
            </a:r>
          </a:p>
        </p:txBody>
      </p:sp>
      <p:sp>
        <p:nvSpPr>
          <p:cNvPr id="11" name="Text Placeholder 3">
            <a:extLst>
              <a:ext uri="{FF2B5EF4-FFF2-40B4-BE49-F238E27FC236}">
                <a16:creationId xmlns:a16="http://schemas.microsoft.com/office/drawing/2014/main" id="{9A3FB693-5CE3-4F0F-8EF2-1327123C8C90}"/>
              </a:ext>
            </a:extLst>
          </p:cNvPr>
          <p:cNvSpPr>
            <a:spLocks noGrp="1"/>
          </p:cNvSpPr>
          <p:nvPr>
            <p:ph type="body" sz="quarter" idx="10"/>
          </p:nvPr>
        </p:nvSpPr>
        <p:spPr>
          <a:xfrm>
            <a:off x="391242" y="1129414"/>
            <a:ext cx="5399958" cy="1832861"/>
          </a:xfrm>
        </p:spPr>
        <p:txBody>
          <a:bodyPr>
            <a:noAutofit/>
          </a:bodyPr>
          <a:lstStyle/>
          <a:p>
            <a:pPr marL="182880" indent="-182880">
              <a:buClr>
                <a:schemeClr val="bg1"/>
              </a:buClr>
            </a:pPr>
            <a:r>
              <a:rPr lang="en-US" sz="2400" dirty="0">
                <a:cs typeface="Arial" panose="020B0604020202020204" pitchFamily="34" charset="0"/>
              </a:rPr>
              <a:t>OEA Metric is complete within constraints at theory level</a:t>
            </a:r>
          </a:p>
          <a:p>
            <a:pPr marL="182880" indent="-182880">
              <a:buClr>
                <a:schemeClr val="bg1"/>
              </a:buClr>
            </a:pPr>
            <a:r>
              <a:rPr lang="en-US" sz="2400" dirty="0">
                <a:cs typeface="Arial" panose="020B0604020202020204" pitchFamily="34" charset="0"/>
              </a:rPr>
              <a:t>Over-constraint becomes major concern</a:t>
            </a:r>
          </a:p>
        </p:txBody>
      </p:sp>
      <p:sp>
        <p:nvSpPr>
          <p:cNvPr id="4" name="Text Placeholder 3">
            <a:extLst>
              <a:ext uri="{FF2B5EF4-FFF2-40B4-BE49-F238E27FC236}">
                <a16:creationId xmlns:a16="http://schemas.microsoft.com/office/drawing/2014/main" id="{FC3CC309-884F-4454-A2C5-13031B4B4CBB}"/>
              </a:ext>
            </a:extLst>
          </p:cNvPr>
          <p:cNvSpPr txBox="1">
            <a:spLocks/>
          </p:cNvSpPr>
          <p:nvPr/>
        </p:nvSpPr>
        <p:spPr>
          <a:xfrm>
            <a:off x="5924550" y="1129414"/>
            <a:ext cx="6009562" cy="2432936"/>
          </a:xfrm>
          <a:prstGeom prst="rect">
            <a:avLst/>
          </a:prstGeom>
        </p:spPr>
        <p:txBody>
          <a:bodyPr vert="horz" lIns="91440" tIns="45720" rIns="91440" bIns="45720" rtlCol="0">
            <a:noAutofit/>
          </a:bodyPr>
          <a:lstStyle>
            <a:lvl1pPr marL="457200" marR="0" indent="-457200" algn="l" defTabSz="914400" rtl="0" eaLnBrk="1" fontAlgn="auto" latinLnBrk="0" hangingPunct="1">
              <a:lnSpc>
                <a:spcPct val="90000"/>
              </a:lnSpc>
              <a:spcBef>
                <a:spcPts val="1000"/>
              </a:spcBef>
              <a:spcAft>
                <a:spcPts val="0"/>
              </a:spcAft>
              <a:buClr>
                <a:schemeClr val="tx1">
                  <a:lumMod val="85000"/>
                </a:schemeClr>
              </a:buClr>
              <a:buSzTx/>
              <a:buFont typeface="Arial" panose="020B0604020202020204" pitchFamily="34" charset="0"/>
              <a:buChar char="•"/>
              <a:tabLst/>
              <a:defRPr sz="1800" b="0" i="0" kern="1200">
                <a:solidFill>
                  <a:schemeClr val="bg1"/>
                </a:solidFill>
                <a:latin typeface="Arial" panose="020B0604020202020204" pitchFamily="34" charset="0"/>
                <a:ea typeface="+mn-ea"/>
                <a:cs typeface="+mn-cs"/>
              </a:defRPr>
            </a:lvl1pPr>
            <a:lvl2pPr marL="800100" indent="-342900" algn="l" defTabSz="914400" rtl="0" eaLnBrk="1" latinLnBrk="0" hangingPunct="1">
              <a:lnSpc>
                <a:spcPct val="90000"/>
              </a:lnSpc>
              <a:spcBef>
                <a:spcPts val="500"/>
              </a:spcBef>
              <a:buClr>
                <a:schemeClr val="tx1">
                  <a:lumMod val="85000"/>
                </a:schemeClr>
              </a:buClr>
              <a:buFont typeface="Arial" panose="020B0604020202020204" pitchFamily="34" charset="0"/>
              <a:buChar char="•"/>
              <a:defRPr sz="2000" b="0" i="0" kern="1200">
                <a:solidFill>
                  <a:schemeClr val="bg1"/>
                </a:solidFill>
                <a:latin typeface="Arial" panose="020B0604020202020204" pitchFamily="34" charset="0"/>
                <a:ea typeface="+mn-ea"/>
                <a:cs typeface="+mn-cs"/>
              </a:defRPr>
            </a:lvl2pPr>
            <a:lvl3pPr marL="1257300" indent="-342900" algn="l" defTabSz="914400" rtl="0" eaLnBrk="1" latinLnBrk="0" hangingPunct="1">
              <a:lnSpc>
                <a:spcPct val="90000"/>
              </a:lnSpc>
              <a:spcBef>
                <a:spcPts val="500"/>
              </a:spcBef>
              <a:buClr>
                <a:schemeClr val="tx1">
                  <a:lumMod val="85000"/>
                </a:schemeClr>
              </a:buClr>
              <a:buFont typeface="Arial" panose="020B0604020202020204" pitchFamily="34" charset="0"/>
              <a:buChar char="•"/>
              <a:defRPr sz="1800" b="0" i="0" kern="1200">
                <a:solidFill>
                  <a:schemeClr val="bg1"/>
                </a:solidFill>
                <a:latin typeface="Arial" panose="020B0604020202020204" pitchFamily="34" charset="0"/>
                <a:ea typeface="+mn-ea"/>
                <a:cs typeface="+mn-cs"/>
              </a:defRPr>
            </a:lvl3pPr>
            <a:lvl4pPr marL="1657350" indent="-285750" algn="l" defTabSz="914400" rtl="0" eaLnBrk="1" latinLnBrk="0" hangingPunct="1">
              <a:lnSpc>
                <a:spcPct val="90000"/>
              </a:lnSpc>
              <a:spcBef>
                <a:spcPts val="500"/>
              </a:spcBef>
              <a:buClr>
                <a:schemeClr val="tx1">
                  <a:lumMod val="85000"/>
                </a:schemeClr>
              </a:buClr>
              <a:buFont typeface="Arial" panose="020B0604020202020204" pitchFamily="34" charset="0"/>
              <a:buChar char="•"/>
              <a:defRPr sz="1600" b="0" i="0" kern="1200">
                <a:solidFill>
                  <a:schemeClr val="bg1"/>
                </a:solidFill>
                <a:latin typeface="Arial" panose="020B0604020202020204" pitchFamily="34" charset="0"/>
                <a:ea typeface="+mn-ea"/>
                <a:cs typeface="+mn-cs"/>
              </a:defRPr>
            </a:lvl4pPr>
            <a:lvl5pPr marL="2114550" indent="-285750" algn="l" defTabSz="914400" rtl="0" eaLnBrk="1" latinLnBrk="0" hangingPunct="1">
              <a:lnSpc>
                <a:spcPct val="90000"/>
              </a:lnSpc>
              <a:spcBef>
                <a:spcPts val="500"/>
              </a:spcBef>
              <a:buClr>
                <a:schemeClr val="tx1">
                  <a:lumMod val="85000"/>
                </a:schemeClr>
              </a:buClr>
              <a:buFont typeface="Arial" panose="020B0604020202020204" pitchFamily="34" charset="0"/>
              <a:buChar char="•"/>
              <a:defRPr sz="1600" b="0" i="0" kern="1200">
                <a:solidFill>
                  <a:schemeClr val="bg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Clr>
                <a:schemeClr val="bg1"/>
              </a:buClr>
              <a:buNone/>
            </a:pPr>
            <a:r>
              <a:rPr lang="en-US" sz="3200" b="1" dirty="0">
                <a:cs typeface="Arial" panose="020B0604020202020204" pitchFamily="34" charset="0"/>
              </a:rPr>
              <a:t>Strategies for over-constraint</a:t>
            </a:r>
          </a:p>
          <a:p>
            <a:pPr marL="525780" lvl="1" indent="-182880">
              <a:buClr>
                <a:schemeClr val="bg1"/>
              </a:buClr>
            </a:pPr>
            <a:r>
              <a:rPr lang="en-US" sz="2400" dirty="0">
                <a:cs typeface="Arial" panose="020B0604020202020204" pitchFamily="34" charset="0"/>
              </a:rPr>
              <a:t>Over-constraint analysis</a:t>
            </a:r>
          </a:p>
          <a:p>
            <a:pPr marL="525780" lvl="1" indent="-182880">
              <a:buClr>
                <a:schemeClr val="bg1"/>
              </a:buClr>
            </a:pPr>
            <a:r>
              <a:rPr lang="en-US" sz="2400" dirty="0">
                <a:cs typeface="Arial" panose="020B0604020202020204" pitchFamily="34" charset="0"/>
              </a:rPr>
              <a:t>Prove constraints</a:t>
            </a:r>
          </a:p>
          <a:p>
            <a:pPr marL="525780" lvl="1" indent="-182880">
              <a:buClr>
                <a:schemeClr val="bg1"/>
              </a:buClr>
            </a:pPr>
            <a:r>
              <a:rPr lang="en-US" sz="2400" dirty="0">
                <a:cs typeface="Arial" panose="020B0604020202020204" pitchFamily="34" charset="0"/>
              </a:rPr>
              <a:t>Simulate constraints</a:t>
            </a:r>
          </a:p>
          <a:p>
            <a:pPr marL="525780" lvl="1" indent="-182880">
              <a:buClr>
                <a:schemeClr val="bg1"/>
              </a:buClr>
            </a:pPr>
            <a:r>
              <a:rPr lang="en-US" sz="2400" dirty="0">
                <a:cs typeface="Arial" panose="020B0604020202020204" pitchFamily="34" charset="0"/>
              </a:rPr>
              <a:t>Mutation coverage</a:t>
            </a:r>
          </a:p>
          <a:p>
            <a:pPr marL="525780" lvl="1" indent="-182880">
              <a:buClr>
                <a:schemeClr val="bg1"/>
              </a:buClr>
            </a:pPr>
            <a:r>
              <a:rPr lang="en-US" sz="2400" dirty="0">
                <a:cs typeface="Arial" panose="020B0604020202020204" pitchFamily="34" charset="0"/>
              </a:rPr>
              <a:t>Cover properties/groups</a:t>
            </a:r>
          </a:p>
        </p:txBody>
      </p:sp>
      <p:sp>
        <p:nvSpPr>
          <p:cNvPr id="2" name="Oval 1">
            <a:extLst>
              <a:ext uri="{FF2B5EF4-FFF2-40B4-BE49-F238E27FC236}">
                <a16:creationId xmlns:a16="http://schemas.microsoft.com/office/drawing/2014/main" id="{8F46F667-B97A-4F8B-A711-184EE2F8D40A}"/>
              </a:ext>
            </a:extLst>
          </p:cNvPr>
          <p:cNvSpPr/>
          <p:nvPr/>
        </p:nvSpPr>
        <p:spPr>
          <a:xfrm>
            <a:off x="819508" y="4171950"/>
            <a:ext cx="2905125" cy="1971675"/>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solidFill>
                  <a:srgbClr val="002060"/>
                </a:solidFill>
              </a:rPr>
              <a:t>DUT</a:t>
            </a:r>
          </a:p>
        </p:txBody>
      </p:sp>
      <p:sp>
        <p:nvSpPr>
          <p:cNvPr id="5" name="Oval 4">
            <a:extLst>
              <a:ext uri="{FF2B5EF4-FFF2-40B4-BE49-F238E27FC236}">
                <a16:creationId xmlns:a16="http://schemas.microsoft.com/office/drawing/2014/main" id="{C767B9DA-A97D-40D0-B953-3EBA81441798}"/>
              </a:ext>
            </a:extLst>
          </p:cNvPr>
          <p:cNvSpPr/>
          <p:nvPr/>
        </p:nvSpPr>
        <p:spPr>
          <a:xfrm>
            <a:off x="1562458" y="3810000"/>
            <a:ext cx="3524250" cy="2524125"/>
          </a:xfrm>
          <a:prstGeom prst="ellipse">
            <a:avLst/>
          </a:prstGeom>
          <a:solidFill>
            <a:srgbClr val="0070C0">
              <a:alpha val="7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Constraints</a:t>
            </a:r>
          </a:p>
        </p:txBody>
      </p:sp>
      <p:sp>
        <p:nvSpPr>
          <p:cNvPr id="7" name="Speech Bubble: Rectangle with Corners Rounded 6">
            <a:extLst>
              <a:ext uri="{FF2B5EF4-FFF2-40B4-BE49-F238E27FC236}">
                <a16:creationId xmlns:a16="http://schemas.microsoft.com/office/drawing/2014/main" id="{4D945ED3-5838-4705-B58B-F7F54C249022}"/>
              </a:ext>
            </a:extLst>
          </p:cNvPr>
          <p:cNvSpPr/>
          <p:nvPr/>
        </p:nvSpPr>
        <p:spPr>
          <a:xfrm>
            <a:off x="410650" y="3076575"/>
            <a:ext cx="1408983" cy="1095375"/>
          </a:xfrm>
          <a:prstGeom prst="wedgeRoundRectCallout">
            <a:avLst>
              <a:gd name="adj1" fmla="val 9588"/>
              <a:gd name="adj2" fmla="val 88587"/>
              <a:gd name="adj3" fmla="val 16667"/>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Legal, Unverified,</a:t>
            </a:r>
          </a:p>
          <a:p>
            <a:pPr algn="ctr"/>
            <a:r>
              <a:rPr lang="en-US" dirty="0"/>
              <a:t>Over-constraint</a:t>
            </a:r>
          </a:p>
        </p:txBody>
      </p:sp>
      <p:sp>
        <p:nvSpPr>
          <p:cNvPr id="9" name="Speech Bubble: Rectangle with Corners Rounded 8">
            <a:extLst>
              <a:ext uri="{FF2B5EF4-FFF2-40B4-BE49-F238E27FC236}">
                <a16:creationId xmlns:a16="http://schemas.microsoft.com/office/drawing/2014/main" id="{C1BA9E22-5C8A-4D33-A1B9-7FD0BAB2BF31}"/>
              </a:ext>
            </a:extLst>
          </p:cNvPr>
          <p:cNvSpPr/>
          <p:nvPr/>
        </p:nvSpPr>
        <p:spPr>
          <a:xfrm>
            <a:off x="2315650" y="2628901"/>
            <a:ext cx="1408983" cy="1095375"/>
          </a:xfrm>
          <a:prstGeom prst="wedgeRoundRectCallout">
            <a:avLst>
              <a:gd name="adj1" fmla="val -45846"/>
              <a:gd name="adj2" fmla="val 141630"/>
              <a:gd name="adj3" fmla="val 16667"/>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Legal, Verified,</a:t>
            </a:r>
          </a:p>
          <a:p>
            <a:pPr algn="ctr"/>
            <a:r>
              <a:rPr lang="en-US" dirty="0"/>
              <a:t>OEA covered</a:t>
            </a:r>
          </a:p>
        </p:txBody>
      </p:sp>
      <p:sp>
        <p:nvSpPr>
          <p:cNvPr id="10" name="Speech Bubble: Rectangle with Corners Rounded 9">
            <a:extLst>
              <a:ext uri="{FF2B5EF4-FFF2-40B4-BE49-F238E27FC236}">
                <a16:creationId xmlns:a16="http://schemas.microsoft.com/office/drawing/2014/main" id="{A2AFE6CD-3BA2-4BC1-88B9-0D40A0F6EB10}"/>
              </a:ext>
            </a:extLst>
          </p:cNvPr>
          <p:cNvSpPr/>
          <p:nvPr/>
        </p:nvSpPr>
        <p:spPr>
          <a:xfrm>
            <a:off x="5105758" y="3810001"/>
            <a:ext cx="1408983" cy="2148586"/>
          </a:xfrm>
          <a:prstGeom prst="wedgeRoundRectCallout">
            <a:avLst>
              <a:gd name="adj1" fmla="val -83703"/>
              <a:gd name="adj2" fmla="val 4435"/>
              <a:gd name="adj3" fmla="val 16667"/>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Illegal, Verified,</a:t>
            </a:r>
          </a:p>
          <a:p>
            <a:pPr algn="ctr"/>
            <a:r>
              <a:rPr lang="en-US" dirty="0"/>
              <a:t>Under-constraint,</a:t>
            </a:r>
          </a:p>
          <a:p>
            <a:pPr algn="ctr"/>
            <a:r>
              <a:rPr lang="en-US" dirty="0"/>
              <a:t>OEA covered</a:t>
            </a:r>
          </a:p>
        </p:txBody>
      </p:sp>
      <p:sp>
        <p:nvSpPr>
          <p:cNvPr id="12" name="Text Placeholder 3">
            <a:extLst>
              <a:ext uri="{FF2B5EF4-FFF2-40B4-BE49-F238E27FC236}">
                <a16:creationId xmlns:a16="http://schemas.microsoft.com/office/drawing/2014/main" id="{70DED282-C979-449D-8724-A02865DD6CBF}"/>
              </a:ext>
            </a:extLst>
          </p:cNvPr>
          <p:cNvSpPr txBox="1">
            <a:spLocks/>
          </p:cNvSpPr>
          <p:nvPr/>
        </p:nvSpPr>
        <p:spPr>
          <a:xfrm>
            <a:off x="7019924" y="3901189"/>
            <a:ext cx="4914187" cy="2432936"/>
          </a:xfrm>
          <a:prstGeom prst="rect">
            <a:avLst/>
          </a:prstGeom>
          <a:ln>
            <a:solidFill>
              <a:srgbClr val="000000"/>
            </a:solidFill>
          </a:ln>
        </p:spPr>
        <p:txBody>
          <a:bodyPr vert="horz" lIns="91440" tIns="45720" rIns="91440" bIns="45720" rtlCol="0">
            <a:noAutofit/>
          </a:bodyPr>
          <a:lstStyle>
            <a:lvl1pPr marL="457200" marR="0" indent="-457200" algn="l" defTabSz="914400" rtl="0" eaLnBrk="1" fontAlgn="auto" latinLnBrk="0" hangingPunct="1">
              <a:lnSpc>
                <a:spcPct val="90000"/>
              </a:lnSpc>
              <a:spcBef>
                <a:spcPts val="1000"/>
              </a:spcBef>
              <a:spcAft>
                <a:spcPts val="0"/>
              </a:spcAft>
              <a:buClr>
                <a:schemeClr val="tx1">
                  <a:lumMod val="85000"/>
                </a:schemeClr>
              </a:buClr>
              <a:buSzTx/>
              <a:buFont typeface="Arial" panose="020B0604020202020204" pitchFamily="34" charset="0"/>
              <a:buChar char="•"/>
              <a:tabLst/>
              <a:defRPr sz="1800" b="0" i="0" kern="1200">
                <a:solidFill>
                  <a:schemeClr val="bg1"/>
                </a:solidFill>
                <a:latin typeface="Arial" panose="020B0604020202020204" pitchFamily="34" charset="0"/>
                <a:ea typeface="+mn-ea"/>
                <a:cs typeface="+mn-cs"/>
              </a:defRPr>
            </a:lvl1pPr>
            <a:lvl2pPr marL="800100" indent="-342900" algn="l" defTabSz="914400" rtl="0" eaLnBrk="1" latinLnBrk="0" hangingPunct="1">
              <a:lnSpc>
                <a:spcPct val="90000"/>
              </a:lnSpc>
              <a:spcBef>
                <a:spcPts val="500"/>
              </a:spcBef>
              <a:buClr>
                <a:schemeClr val="tx1">
                  <a:lumMod val="85000"/>
                </a:schemeClr>
              </a:buClr>
              <a:buFont typeface="Arial" panose="020B0604020202020204" pitchFamily="34" charset="0"/>
              <a:buChar char="•"/>
              <a:defRPr sz="2000" b="0" i="0" kern="1200">
                <a:solidFill>
                  <a:schemeClr val="bg1"/>
                </a:solidFill>
                <a:latin typeface="Arial" panose="020B0604020202020204" pitchFamily="34" charset="0"/>
                <a:ea typeface="+mn-ea"/>
                <a:cs typeface="+mn-cs"/>
              </a:defRPr>
            </a:lvl2pPr>
            <a:lvl3pPr marL="1257300" indent="-342900" algn="l" defTabSz="914400" rtl="0" eaLnBrk="1" latinLnBrk="0" hangingPunct="1">
              <a:lnSpc>
                <a:spcPct val="90000"/>
              </a:lnSpc>
              <a:spcBef>
                <a:spcPts val="500"/>
              </a:spcBef>
              <a:buClr>
                <a:schemeClr val="tx1">
                  <a:lumMod val="85000"/>
                </a:schemeClr>
              </a:buClr>
              <a:buFont typeface="Arial" panose="020B0604020202020204" pitchFamily="34" charset="0"/>
              <a:buChar char="•"/>
              <a:defRPr sz="1800" b="0" i="0" kern="1200">
                <a:solidFill>
                  <a:schemeClr val="bg1"/>
                </a:solidFill>
                <a:latin typeface="Arial" panose="020B0604020202020204" pitchFamily="34" charset="0"/>
                <a:ea typeface="+mn-ea"/>
                <a:cs typeface="+mn-cs"/>
              </a:defRPr>
            </a:lvl3pPr>
            <a:lvl4pPr marL="1657350" indent="-285750" algn="l" defTabSz="914400" rtl="0" eaLnBrk="1" latinLnBrk="0" hangingPunct="1">
              <a:lnSpc>
                <a:spcPct val="90000"/>
              </a:lnSpc>
              <a:spcBef>
                <a:spcPts val="500"/>
              </a:spcBef>
              <a:buClr>
                <a:schemeClr val="tx1">
                  <a:lumMod val="85000"/>
                </a:schemeClr>
              </a:buClr>
              <a:buFont typeface="Arial" panose="020B0604020202020204" pitchFamily="34" charset="0"/>
              <a:buChar char="•"/>
              <a:defRPr sz="1600" b="0" i="0" kern="1200">
                <a:solidFill>
                  <a:schemeClr val="bg1"/>
                </a:solidFill>
                <a:latin typeface="Arial" panose="020B0604020202020204" pitchFamily="34" charset="0"/>
                <a:ea typeface="+mn-ea"/>
                <a:cs typeface="+mn-cs"/>
              </a:defRPr>
            </a:lvl4pPr>
            <a:lvl5pPr marL="2114550" indent="-285750" algn="l" defTabSz="914400" rtl="0" eaLnBrk="1" latinLnBrk="0" hangingPunct="1">
              <a:lnSpc>
                <a:spcPct val="90000"/>
              </a:lnSpc>
              <a:spcBef>
                <a:spcPts val="500"/>
              </a:spcBef>
              <a:buClr>
                <a:schemeClr val="tx1">
                  <a:lumMod val="85000"/>
                </a:schemeClr>
              </a:buClr>
              <a:buFont typeface="Arial" panose="020B0604020202020204" pitchFamily="34" charset="0"/>
              <a:buChar char="•"/>
              <a:defRPr sz="1600" b="0" i="0" kern="1200">
                <a:solidFill>
                  <a:schemeClr val="bg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Clr>
                <a:schemeClr val="bg1"/>
              </a:buClr>
              <a:buNone/>
            </a:pPr>
            <a:r>
              <a:rPr lang="en-US" sz="3200" b="1" dirty="0">
                <a:cs typeface="Arial" panose="020B0604020202020204" pitchFamily="34" charset="0"/>
              </a:rPr>
              <a:t>Recommendation:</a:t>
            </a:r>
          </a:p>
          <a:p>
            <a:pPr>
              <a:buClr>
                <a:schemeClr val="bg1"/>
              </a:buClr>
            </a:pPr>
            <a:r>
              <a:rPr lang="en-US" sz="3200" b="1" dirty="0">
                <a:cs typeface="Arial" panose="020B0604020202020204" pitchFamily="34" charset="0"/>
              </a:rPr>
              <a:t>OEA and</a:t>
            </a:r>
          </a:p>
          <a:p>
            <a:pPr marL="0" indent="0">
              <a:buClr>
                <a:schemeClr val="bg1"/>
              </a:buClr>
              <a:buNone/>
            </a:pPr>
            <a:r>
              <a:rPr lang="en-US" sz="3200" b="1" dirty="0">
                <a:cs typeface="Arial" panose="020B0604020202020204" pitchFamily="34" charset="0"/>
              </a:rPr>
              <a:t>    Proving Constraints</a:t>
            </a:r>
          </a:p>
          <a:p>
            <a:pPr>
              <a:buClr>
                <a:schemeClr val="bg1"/>
              </a:buClr>
            </a:pPr>
            <a:r>
              <a:rPr lang="en-US" sz="3200" b="1" dirty="0">
                <a:cs typeface="Arial" panose="020B0604020202020204" pitchFamily="34" charset="0"/>
              </a:rPr>
              <a:t>Mutation as safety net</a:t>
            </a:r>
          </a:p>
        </p:txBody>
      </p:sp>
    </p:spTree>
    <p:extLst>
      <p:ext uri="{BB962C8B-B14F-4D97-AF65-F5344CB8AC3E}">
        <p14:creationId xmlns:p14="http://schemas.microsoft.com/office/powerpoint/2010/main" val="1975047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2" grpId="0" animBg="1"/>
    </p:bldLst>
  </p:timing>
</p:sld>
</file>

<file path=ppt/theme/theme1.xml><?xml version="1.0" encoding="utf-8"?>
<a:theme xmlns:a="http://schemas.openxmlformats.org/drawingml/2006/main" name="AMD Orange">
  <a:themeElements>
    <a:clrScheme name="AMD 2018 Colors">
      <a:dk1>
        <a:srgbClr val="231E1F"/>
      </a:dk1>
      <a:lt1>
        <a:srgbClr val="FFFFFF"/>
      </a:lt1>
      <a:dk2>
        <a:srgbClr val="626366"/>
      </a:dk2>
      <a:lt2>
        <a:srgbClr val="E7E6E6"/>
      </a:lt2>
      <a:accent1>
        <a:srgbClr val="007B96"/>
      </a:accent1>
      <a:accent2>
        <a:srgbClr val="F16521"/>
      </a:accent2>
      <a:accent3>
        <a:srgbClr val="ED1C24"/>
      </a:accent3>
      <a:accent4>
        <a:srgbClr val="9C9EA2"/>
      </a:accent4>
      <a:accent5>
        <a:srgbClr val="626366"/>
      </a:accent5>
      <a:accent6>
        <a:srgbClr val="26272B"/>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885d8cf7-c0be-4e85-be9e-35e5cebff23e">
      <Value>29</Value>
      <Value>5</Value>
    </TaxCatchAll>
    <k255765643f242eabd3176f846d23983 xmlns="885d8cf7-c0be-4e85-be9e-35e5cebff23e">
      <Terms xmlns="http://schemas.microsoft.com/office/infopath/2007/PartnerControls">
        <TermInfo xmlns="http://schemas.microsoft.com/office/infopath/2007/PartnerControls">
          <TermName xmlns="http://schemas.microsoft.com/office/infopath/2007/PartnerControls">Template</TermName>
          <TermId xmlns="http://schemas.microsoft.com/office/infopath/2007/PartnerControls">d9500e2e-074c-44f1-a912-26cbed35f505</TermId>
        </TermInfo>
      </Terms>
    </k255765643f242eabd3176f846d23983>
    <pf84cad322f14a78889e1a405f9b3474 xmlns="885d8cf7-c0be-4e85-be9e-35e5cebff23e">
      <Terms xmlns="http://schemas.microsoft.com/office/infopath/2007/PartnerControls"/>
    </pf84cad322f14a78889e1a405f9b3474>
    <c5cb342622a848b0a6eed39e085a69b4 xmlns="885d8cf7-c0be-4e85-be9e-35e5cebff23e">
      <Terms xmlns="http://schemas.microsoft.com/office/infopath/2007/PartnerControls"/>
    </c5cb342622a848b0a6eed39e085a69b4>
    <OwlPromoteItem xmlns="885d8cf7-c0be-4e85-be9e-35e5cebff23e">false</OwlPromoteItem>
    <a786450965b84e2dbf65c5685d9319b8 xmlns="885d8cf7-c0be-4e85-be9e-35e5cebff23e">
      <Terms xmlns="http://schemas.microsoft.com/office/infopath/2007/PartnerControls"/>
    </a786450965b84e2dbf65c5685d9319b8>
    <e1b67361fee74bbabec8fd71620c9f10 xmlns="885d8cf7-c0be-4e85-be9e-35e5cebff23e">
      <Terms xmlns="http://schemas.microsoft.com/office/infopath/2007/PartnerControls"/>
    </e1b67361fee74bbabec8fd71620c9f10>
    <jb4b0b7bebed475499e7fdbb9de674ab xmlns="885d8cf7-c0be-4e85-be9e-35e5cebff23e">
      <Terms xmlns="http://schemas.microsoft.com/office/infopath/2007/PartnerControls">
        <TermInfo xmlns="http://schemas.microsoft.com/office/infopath/2007/PartnerControls">
          <TermName xmlns="http://schemas.microsoft.com/office/infopath/2007/PartnerControls">Brand</TermName>
          <TermId xmlns="http://schemas.microsoft.com/office/infopath/2007/PartnerControls">284a7592-f5b6-4f2e-8acf-8c9ba4a85005</TermId>
        </TermInfo>
      </Terms>
    </jb4b0b7bebed475499e7fdbb9de674ab>
    <OwlReviewExpiryDate xmlns="885d8cf7-c0be-4e85-be9e-35e5cebff23e" xsi:nil="true"/>
    <OwlDocPortalDescription xmlns="885d8cf7-c0be-4e85-be9e-35e5cebff23e">AMD PowerPoint Template</OwlDocPortalDescription>
    <Thumbnail xmlns="3a0b85ab-85f1-4620-a34f-dcaab177746e">
      <Url xsi:nil="true"/>
      <Description xsi:nil="true"/>
    </Thumbnail>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Intranet Document" ma:contentTypeID="0x0101006F5D7F8516FF7242B8C5568E60DC9C760100A6E3459BA1CDDD4FA09FB36D663FA26D" ma:contentTypeVersion="4" ma:contentTypeDescription="This is the Document Base content type used in the Document Portal" ma:contentTypeScope="" ma:versionID="aaa98c5060da3ef705b1dea007bf1cfe">
  <xsd:schema xmlns:xsd="http://www.w3.org/2001/XMLSchema" xmlns:xs="http://www.w3.org/2001/XMLSchema" xmlns:p="http://schemas.microsoft.com/office/2006/metadata/properties" xmlns:ns2="885d8cf7-c0be-4e85-be9e-35e5cebff23e" xmlns:ns3="3a0b85ab-85f1-4620-a34f-dcaab177746e" targetNamespace="http://schemas.microsoft.com/office/2006/metadata/properties" ma:root="true" ma:fieldsID="916068ef93072ce67753df2661c3089d" ns2:_="" ns3:_="">
    <xsd:import namespace="885d8cf7-c0be-4e85-be9e-35e5cebff23e"/>
    <xsd:import namespace="3a0b85ab-85f1-4620-a34f-dcaab177746e"/>
    <xsd:element name="properties">
      <xsd:complexType>
        <xsd:sequence>
          <xsd:element name="documentManagement">
            <xsd:complexType>
              <xsd:all>
                <xsd:element ref="ns2:OwlDocPortalDescription" minOccurs="0"/>
                <xsd:element ref="ns2:k255765643f242eabd3176f846d23983" minOccurs="0"/>
                <xsd:element ref="ns2:TaxCatchAll" minOccurs="0"/>
                <xsd:element ref="ns2:TaxCatchAllLabel" minOccurs="0"/>
                <xsd:element ref="ns2:pf84cad322f14a78889e1a405f9b3474" minOccurs="0"/>
                <xsd:element ref="ns2:c5cb342622a848b0a6eed39e085a69b4" minOccurs="0"/>
                <xsd:element ref="ns2:a786450965b84e2dbf65c5685d9319b8" minOccurs="0"/>
                <xsd:element ref="ns2:e1b67361fee74bbabec8fd71620c9f10" minOccurs="0"/>
                <xsd:element ref="ns2:jb4b0b7bebed475499e7fdbb9de674ab" minOccurs="0"/>
                <xsd:element ref="ns2:OwlReviewExpiryDate" minOccurs="0"/>
                <xsd:element ref="ns2:OwlPromoteItem" minOccurs="0"/>
                <xsd:element ref="ns3:MediaServiceMetadata" minOccurs="0"/>
                <xsd:element ref="ns3:MediaServiceFastMetadata" minOccurs="0"/>
                <xsd:element ref="ns3:Thumbnai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85d8cf7-c0be-4e85-be9e-35e5cebff23e" elementFormDefault="qualified">
    <xsd:import namespace="http://schemas.microsoft.com/office/2006/documentManagement/types"/>
    <xsd:import namespace="http://schemas.microsoft.com/office/infopath/2007/PartnerControls"/>
    <xsd:element name="OwlDocPortalDescription" ma:index="8" nillable="true" ma:displayName="Description" ma:internalName="OwlDocPortalDescription">
      <xsd:simpleType>
        <xsd:restriction base="dms:Note">
          <xsd:maxLength value="255"/>
        </xsd:restriction>
      </xsd:simpleType>
    </xsd:element>
    <xsd:element name="k255765643f242eabd3176f846d23983" ma:index="9" nillable="true" ma:taxonomy="true" ma:internalName="k255765643f242eabd3176f846d23983" ma:taxonomyFieldName="OwlDocPortalCategory" ma:displayName="Document Category" ma:default="" ma:fieldId="{42557656-43f2-42ea-bd31-76f846d23983}" ma:sspId="54acc8d3-66d8-4f7f-ac2f-7fccaf6b6ed8" ma:termSetId="baebb5cb-5bb8-46a0-91f6-c824dfd044cf" ma:anchorId="00000000-0000-0000-0000-000000000000" ma:open="false" ma:isKeyword="false">
      <xsd:complexType>
        <xsd:sequence>
          <xsd:element ref="pc:Terms" minOccurs="0" maxOccurs="1"/>
        </xsd:sequence>
      </xsd:complexType>
    </xsd:element>
    <xsd:element name="TaxCatchAll" ma:index="10" nillable="true" ma:displayName="Taxonomy Catch All Column" ma:hidden="true" ma:list="{1243fe3e-5f7a-46f6-a9fc-6056ef9c0be1}" ma:internalName="TaxCatchAll" ma:showField="CatchAllData" ma:web="885d8cf7-c0be-4e85-be9e-35e5cebff23e">
      <xsd:complexType>
        <xsd:complexContent>
          <xsd:extension base="dms:MultiChoiceLookup">
            <xsd:sequence>
              <xsd:element name="Value" type="dms:Lookup" maxOccurs="unbounded" minOccurs="0" nillable="true"/>
            </xsd:sequence>
          </xsd:extension>
        </xsd:complexContent>
      </xsd:complexType>
    </xsd:element>
    <xsd:element name="TaxCatchAllLabel" ma:index="11" nillable="true" ma:displayName="Taxonomy Catch All Column1" ma:hidden="true" ma:list="{1243fe3e-5f7a-46f6-a9fc-6056ef9c0be1}" ma:internalName="TaxCatchAllLabel" ma:readOnly="true" ma:showField="CatchAllDataLabel" ma:web="885d8cf7-c0be-4e85-be9e-35e5cebff23e">
      <xsd:complexType>
        <xsd:complexContent>
          <xsd:extension base="dms:MultiChoiceLookup">
            <xsd:sequence>
              <xsd:element name="Value" type="dms:Lookup" maxOccurs="unbounded" minOccurs="0" nillable="true"/>
            </xsd:sequence>
          </xsd:extension>
        </xsd:complexContent>
      </xsd:complexType>
    </xsd:element>
    <xsd:element name="pf84cad322f14a78889e1a405f9b3474" ma:index="13" nillable="true" ma:taxonomy="true" ma:internalName="pf84cad322f14a78889e1a405f9b3474" ma:taxonomyFieldName="OwlContentTargetOptionsOne" ma:displayName="Target Business Function(s)" ma:default="" ma:fieldId="{9f84cad3-22f1-4a78-889e-1a405f9b3474}" ma:taxonomyMulti="true" ma:sspId="54acc8d3-66d8-4f7f-ac2f-7fccaf6b6ed8" ma:termSetId="f7dde2ef-f60e-4f28-b308-7c0ac16a77dd" ma:anchorId="00000000-0000-0000-0000-000000000000" ma:open="false" ma:isKeyword="false">
      <xsd:complexType>
        <xsd:sequence>
          <xsd:element ref="pc:Terms" minOccurs="0" maxOccurs="1"/>
        </xsd:sequence>
      </xsd:complexType>
    </xsd:element>
    <xsd:element name="c5cb342622a848b0a6eed39e085a69b4" ma:index="15" nillable="true" ma:taxonomy="true" ma:internalName="c5cb342622a848b0a6eed39e085a69b4" ma:taxonomyFieldName="OwlContentTargetOptionsTwo" ma:displayName="Target Region(s)" ma:default="" ma:fieldId="{c5cb3426-22a8-48b0-a6ee-d39e085a69b4}" ma:taxonomyMulti="true" ma:sspId="54acc8d3-66d8-4f7f-ac2f-7fccaf6b6ed8" ma:termSetId="cd3610ff-43d5-489c-bf54-c35b66e5d4f8" ma:anchorId="00000000-0000-0000-0000-000000000000" ma:open="false" ma:isKeyword="false">
      <xsd:complexType>
        <xsd:sequence>
          <xsd:element ref="pc:Terms" minOccurs="0" maxOccurs="1"/>
        </xsd:sequence>
      </xsd:complexType>
    </xsd:element>
    <xsd:element name="a786450965b84e2dbf65c5685d9319b8" ma:index="17" nillable="true" ma:taxonomy="true" ma:internalName="a786450965b84e2dbf65c5685d9319b8" ma:taxonomyFieldName="OwlContentTargetOptionsThree" ma:displayName="Future Targeting Option 1" ma:default="" ma:fieldId="{a7864509-65b8-4e2d-bf65-c5685d9319b8}" ma:taxonomyMulti="true" ma:sspId="54acc8d3-66d8-4f7f-ac2f-7fccaf6b6ed8" ma:termSetId="cc4a1904-abf8-4787-ab6e-ff4d6dacaaee" ma:anchorId="00000000-0000-0000-0000-000000000000" ma:open="false" ma:isKeyword="false">
      <xsd:complexType>
        <xsd:sequence>
          <xsd:element ref="pc:Terms" minOccurs="0" maxOccurs="1"/>
        </xsd:sequence>
      </xsd:complexType>
    </xsd:element>
    <xsd:element name="e1b67361fee74bbabec8fd71620c9f10" ma:index="19" nillable="true" ma:taxonomy="true" ma:internalName="e1b67361fee74bbabec8fd71620c9f10" ma:taxonomyFieldName="OwlContentTargetOptionsFour" ma:displayName="Future Targeting Option 2" ma:default="" ma:fieldId="{e1b67361-fee7-4bba-bec8-fd71620c9f10}" ma:taxonomyMulti="true" ma:sspId="54acc8d3-66d8-4f7f-ac2f-7fccaf6b6ed8" ma:termSetId="3dcaa370-137d-4724-a6a5-e99a24e60f59" ma:anchorId="00000000-0000-0000-0000-000000000000" ma:open="false" ma:isKeyword="false">
      <xsd:complexType>
        <xsd:sequence>
          <xsd:element ref="pc:Terms" minOccurs="0" maxOccurs="1"/>
        </xsd:sequence>
      </xsd:complexType>
    </xsd:element>
    <xsd:element name="jb4b0b7bebed475499e7fdbb9de674ab" ma:index="21" nillable="true" ma:taxonomy="true" ma:internalName="jb4b0b7bebed475499e7fdbb9de674ab" ma:taxonomyFieldName="OwlTags" ma:displayName="Tags" ma:default="" ma:fieldId="{3b4b0b7b-ebed-4754-99e7-fdbb9de674ab}" ma:taxonomyMulti="true" ma:sspId="54acc8d3-66d8-4f7f-ac2f-7fccaf6b6ed8" ma:termSetId="d5d3b5d7-0c64-4e27-95ce-fc4291bd40d6" ma:anchorId="00000000-0000-0000-0000-000000000000" ma:open="false" ma:isKeyword="false">
      <xsd:complexType>
        <xsd:sequence>
          <xsd:element ref="pc:Terms" minOccurs="0" maxOccurs="1"/>
        </xsd:sequence>
      </xsd:complexType>
    </xsd:element>
    <xsd:element name="OwlReviewExpiryDate" ma:index="23" nillable="true" ma:displayName="Review/Expiry Date" ma:format="DateOnly" ma:internalName="OwlReviewExpiryDate" ma:readOnly="false">
      <xsd:simpleType>
        <xsd:restriction base="dms:DateTime"/>
      </xsd:simpleType>
    </xsd:element>
    <xsd:element name="OwlPromoteItem" ma:index="24" nillable="true" ma:displayName="Promote Item" ma:internalName="OwlPromoteItem" ma:readOnly="fals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3a0b85ab-85f1-4620-a34f-dcaab177746e" elementFormDefault="qualified">
    <xsd:import namespace="http://schemas.microsoft.com/office/2006/documentManagement/types"/>
    <xsd:import namespace="http://schemas.microsoft.com/office/infopath/2007/PartnerControls"/>
    <xsd:element name="MediaServiceMetadata" ma:index="25" nillable="true" ma:displayName="MediaServiceMetadata" ma:hidden="true" ma:internalName="MediaServiceMetadata" ma:readOnly="true">
      <xsd:simpleType>
        <xsd:restriction base="dms:Note"/>
      </xsd:simpleType>
    </xsd:element>
    <xsd:element name="MediaServiceFastMetadata" ma:index="26" nillable="true" ma:displayName="MediaServiceFastMetadata" ma:hidden="true" ma:internalName="MediaServiceFastMetadata" ma:readOnly="true">
      <xsd:simpleType>
        <xsd:restriction base="dms:Note"/>
      </xsd:simpleType>
    </xsd:element>
    <xsd:element name="Thumbnail" ma:index="27" nillable="true" ma:displayName="Thumbnail" ma:format="Image" ma:internalName="Thumbnail">
      <xsd:complexType>
        <xsd:complexContent>
          <xsd:extension base="dms:URL">
            <xsd:sequence>
              <xsd:element name="Url" type="dms:ValidUrl" minOccurs="0" nillable="true"/>
              <xsd:element name="Description" type="xsd:string"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D698672-878E-413D-82DC-652A0884EA4D}">
  <ds:schemaRefs>
    <ds:schemaRef ds:uri="3a0b85ab-85f1-4620-a34f-dcaab177746e"/>
    <ds:schemaRef ds:uri="http://purl.org/dc/elements/1.1/"/>
    <ds:schemaRef ds:uri="http://schemas.microsoft.com/office/2006/metadata/properties"/>
    <ds:schemaRef ds:uri="http://schemas.openxmlformats.org/package/2006/metadata/core-properties"/>
    <ds:schemaRef ds:uri="http://purl.org/dc/terms/"/>
    <ds:schemaRef ds:uri="http://schemas.microsoft.com/office/infopath/2007/PartnerControls"/>
    <ds:schemaRef ds:uri="http://schemas.microsoft.com/office/2006/documentManagement/types"/>
    <ds:schemaRef ds:uri="885d8cf7-c0be-4e85-be9e-35e5cebff23e"/>
    <ds:schemaRef ds:uri="http://www.w3.org/XML/1998/namespace"/>
    <ds:schemaRef ds:uri="http://purl.org/dc/dcmitype/"/>
  </ds:schemaRefs>
</ds:datastoreItem>
</file>

<file path=customXml/itemProps2.xml><?xml version="1.0" encoding="utf-8"?>
<ds:datastoreItem xmlns:ds="http://schemas.openxmlformats.org/officeDocument/2006/customXml" ds:itemID="{25ADE423-F558-4306-973E-CD0F412C09B4}">
  <ds:schemaRefs>
    <ds:schemaRef ds:uri="http://schemas.microsoft.com/sharepoint/v3/contenttype/forms"/>
  </ds:schemaRefs>
</ds:datastoreItem>
</file>

<file path=customXml/itemProps3.xml><?xml version="1.0" encoding="utf-8"?>
<ds:datastoreItem xmlns:ds="http://schemas.openxmlformats.org/officeDocument/2006/customXml" ds:itemID="{4A7EFD0B-483B-4601-9859-526239B416F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85d8cf7-c0be-4e85-be9e-35e5cebff23e"/>
    <ds:schemaRef ds:uri="3a0b85ab-85f1-4620-a34f-dcaab177746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43180</TotalTime>
  <Words>1363</Words>
  <Application>Microsoft Office PowerPoint</Application>
  <PresentationFormat>Widescreen</PresentationFormat>
  <Paragraphs>292</Paragraphs>
  <Slides>13</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Courier New</vt:lpstr>
      <vt:lpstr>Wingdings 3</vt:lpstr>
      <vt:lpstr>AMD Orange</vt:lpstr>
      <vt:lpstr>Leaking unverified Corner Cases</vt:lpstr>
      <vt:lpstr>PowerPoint Presentation</vt:lpstr>
      <vt:lpstr>Formal Assertion Coverage</vt:lpstr>
      <vt:lpstr>Output Enforcement Analysis</vt:lpstr>
      <vt:lpstr>Example of a Two-Level Pipeline</vt:lpstr>
      <vt:lpstr>First Unverified Case Caught by OEA</vt:lpstr>
      <vt:lpstr>OEA Flow and Metric</vt:lpstr>
      <vt:lpstr>Handling Complexity</vt:lpstr>
      <vt:lpstr>Sign-off with OEA</vt:lpstr>
      <vt:lpstr>From bricks to Wall</vt:lpstr>
      <vt:lpstr>Property Styles</vt:lpstr>
      <vt:lpstr>Summary</vt:lpstr>
      <vt:lpstr>Disclaimer &amp; Attribution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AMD PowerPoint- White Template</dc:title>
  <dc:creator>Microsoft Office User</dc:creator>
  <cp:lastModifiedBy>Yun, Wayne</cp:lastModifiedBy>
  <cp:revision>532</cp:revision>
  <dcterms:created xsi:type="dcterms:W3CDTF">2018-03-21T21:22:43Z</dcterms:created>
  <dcterms:modified xsi:type="dcterms:W3CDTF">2019-04-30T13:24:10Z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0x0101006F5D7F8516FF7242B8C5568E60DC9C760100A6E3459BA1CDDD4FA09FB36D663FA26D</vt:lpwstr>
  </property>
  <property fmtid="{D5CDD505-2E9C-101B-9397-08002B2CF9AE}" pid="3" name="Offisync_ProviderInitializationData">
    <vt:lpwstr>https://connect.amd.com</vt:lpwstr>
  </property>
  <property fmtid="{D5CDD505-2E9C-101B-9397-08002B2CF9AE}" pid="4" name="Offisync_UniqueId">
    <vt:lpwstr>17958</vt:lpwstr>
  </property>
  <property fmtid="{D5CDD505-2E9C-101B-9397-08002B2CF9AE}" pid="5" name="Offisync_UpdateToken">
    <vt:lpwstr>3</vt:lpwstr>
  </property>
  <property fmtid="{D5CDD505-2E9C-101B-9397-08002B2CF9AE}" pid="6" name="Offisync_ServerID">
    <vt:lpwstr>c8115566-aabd-45a3-9fc2-b063a5a2253d</vt:lpwstr>
  </property>
  <property fmtid="{D5CDD505-2E9C-101B-9397-08002B2CF9AE}" pid="7" name="Jive_VersionGuid">
    <vt:lpwstr>1893e656-7333-478a-8f30-a96030b62a25</vt:lpwstr>
  </property>
  <property fmtid="{D5CDD505-2E9C-101B-9397-08002B2CF9AE}" pid="8" name="Jive_LatestUserAccountName">
    <vt:lpwstr>jrobbers</vt:lpwstr>
  </property>
  <property fmtid="{D5CDD505-2E9C-101B-9397-08002B2CF9AE}" pid="9" name="Jive_ModifiedButNotPublished">
    <vt:lpwstr>True</vt:lpwstr>
  </property>
  <property fmtid="{D5CDD505-2E9C-101B-9397-08002B2CF9AE}" pid="10" name="OwlContentTargetOptionsFour">
    <vt:lpwstr/>
  </property>
  <property fmtid="{D5CDD505-2E9C-101B-9397-08002B2CF9AE}" pid="11" name="OwlTags">
    <vt:lpwstr>5;#Brand|284a7592-f5b6-4f2e-8acf-8c9ba4a85005</vt:lpwstr>
  </property>
  <property fmtid="{D5CDD505-2E9C-101B-9397-08002B2CF9AE}" pid="12" name="OwlDocPortalCategory">
    <vt:lpwstr>29;#Template|d9500e2e-074c-44f1-a912-26cbed35f505</vt:lpwstr>
  </property>
  <property fmtid="{D5CDD505-2E9C-101B-9397-08002B2CF9AE}" pid="13" name="OwlContentTargetOptionsTwo">
    <vt:lpwstr/>
  </property>
  <property fmtid="{D5CDD505-2E9C-101B-9397-08002B2CF9AE}" pid="14" name="OwlContentTargetOptionsThree">
    <vt:lpwstr/>
  </property>
  <property fmtid="{D5CDD505-2E9C-101B-9397-08002B2CF9AE}" pid="15" name="OwlContentTargetOptionsOne">
    <vt:lpwstr/>
  </property>
  <property fmtid="{D5CDD505-2E9C-101B-9397-08002B2CF9AE}" pid="16" name="xd_ProgID">
    <vt:lpwstr/>
  </property>
  <property fmtid="{D5CDD505-2E9C-101B-9397-08002B2CF9AE}" pid="17" name="_SourceUrl">
    <vt:lpwstr/>
  </property>
  <property fmtid="{D5CDD505-2E9C-101B-9397-08002B2CF9AE}" pid="18" name="_SharedFileIndex">
    <vt:lpwstr/>
  </property>
  <property fmtid="{D5CDD505-2E9C-101B-9397-08002B2CF9AE}" pid="19" name="ComplianceAssetId">
    <vt:lpwstr/>
  </property>
  <property fmtid="{D5CDD505-2E9C-101B-9397-08002B2CF9AE}" pid="20" name="TemplateUrl">
    <vt:lpwstr/>
  </property>
  <property fmtid="{D5CDD505-2E9C-101B-9397-08002B2CF9AE}" pid="21" name="URL">
    <vt:lpwstr/>
  </property>
  <property fmtid="{D5CDD505-2E9C-101B-9397-08002B2CF9AE}" pid="22" name="xd_Signature">
    <vt:bool>false</vt:bool>
  </property>
</Properties>
</file>